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300" r:id="rId4"/>
    <p:sldId id="301" r:id="rId5"/>
    <p:sldId id="304" r:id="rId6"/>
    <p:sldId id="302" r:id="rId7"/>
    <p:sldId id="303" r:id="rId8"/>
    <p:sldId id="305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1408-D4BE-4C79-BCD6-EFB19BDA4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C9CF76-CE29-4BDC-887A-8B7F401A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FE599-5661-469C-BDD9-F0785D33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187FF-A98F-4DCB-A42C-441E5EDE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24ADB-4C83-4C07-B3C4-5A2E3CFF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622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7E12A-56B7-4502-98BF-471B33F5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03F605-FC77-43EE-8EED-31799D472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45794-257A-43FB-B13E-E35B8D6C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6B2855-82C0-4270-B79C-83D46D35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380DE-3109-49EC-B70A-A4798B06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984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40CE53-A3FC-415C-98A1-AC4596234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B6B853-1A47-41AE-A025-06D9D6410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923AD0-2A8B-468A-848D-AAD3E24C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AA8029-8CE2-407E-B08B-E85A9469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F3064-ECCE-417A-8010-EFCF5C1F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7338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02B1A-AA9D-4166-8810-DB2F3451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8C13C8-600F-4D3E-A8CB-FECC81A22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D4F040-4CFB-4C3E-B024-838CE8F7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514DC1-5F56-45A4-854E-F2A902D9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13FE8-A3EF-4825-BB53-6A78A7E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4119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8B2A8-F9C2-4FED-B078-15C7C890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3D7059-9AB9-448A-8381-17CC52F11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0DA81-78B4-4663-BDA4-C94DF85D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FB0DD-6196-4821-8148-748FF0C7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3F99CF-8A57-4EB4-85D0-F3DC474A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255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AF390-0FCF-47C8-9985-190F890D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B521F-5AAE-43E3-86CF-E96DFDD0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1DE62-7EAA-4633-B719-8913A5DB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6CCB3-A96A-476D-967F-FE499410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C35716-3042-4F51-BA1D-F4432FB9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166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D80F-1DE5-43B7-B3C0-67E528D1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843DE-5502-468E-B1C5-356E76AC9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36872C-2068-491E-BCD7-D2310DC8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D65CB-F655-4A47-A8A5-D343ED0F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902A07-6491-4372-BA2E-966B8229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B1985F-378C-4844-8856-8BCC59A3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11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DCBE6-9BAE-4F00-8CEF-403BCFAA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3BECB5-8E7B-4DA1-AAD8-687E1A4D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11EF3-1738-45B8-990B-DF0FACC5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AA1B12-5156-45F7-AF1F-AECA21810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ACF517-70F1-4024-9CAD-5C089DCEF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E40A61-42C3-4A3D-8082-D90F5475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957E63-5089-4EF7-B531-A3989B8E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03A4C2-1442-46F2-BC96-B8EA7893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7990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C8A50-0D97-47C5-A98E-8645CEA4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47EFAA-EC1D-4699-BC12-3FA48D3A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9EB2D8-480E-4374-8286-889F268F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E3CD55-0EEF-4D42-8E9F-CD8F9EC7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343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84D8CD-C355-4E8B-B97A-E568FB3F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313470-D197-41D4-B483-1A3F3806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A18E85-5ED4-417E-B20E-4284BE9E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5840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B6726-893B-45D7-A207-3163335E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D292D7-F257-49BC-8665-06066725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1F9E5A-6EC9-4636-B0CB-E988F5496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F4397C-A195-4F89-8432-C5DE3280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7C3644-D952-410D-AB57-0C293179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2643A-225F-43B7-A092-CDB2AB82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835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07581-478F-4EAE-A28C-5EA41615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E82FC-F29B-453C-85B3-7AC73601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6A031-230A-4769-BBEE-C6353C36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4983A-8F58-4C32-BFA0-4031C7FF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5EA3C-74CD-4F23-96E7-11383D26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8763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60FD3-BE8E-4B2D-B07B-F43D78C2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6F8670-19C6-42B3-B1BC-92EEF2B2C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F3C0BD-03F4-4208-9283-D18095FA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CC993-A0A0-4645-BAE9-C17D11A3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3DAD8F-2BE7-4FA0-B8E0-F4415804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325946-FF9A-4692-8D10-60C18A1A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5719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BDE58-23C0-4456-BE84-F509BEB2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BB7B6E-1DB1-40CF-AF37-3BF32BBAF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F7979E-0916-42A7-8181-0363968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85792-D882-46F8-9586-9E32954A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E8202-9D0B-4FE1-A7C1-068D94EA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2808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30D662-22E4-4101-9772-0EA95A3C4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E829AD-FB20-4E42-9056-3EBFD8F0A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8C174E-08CD-4A7F-B18E-5081292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5CA9F-FAC2-46F7-A18D-92F88DB3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540C9-6851-4D4E-8751-0DB99F2D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580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6C558-D2A2-4162-841D-5248C651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87A945-5F79-4FCB-B204-8CB3B9D26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9B9584-63A9-49CD-9005-39570FF1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D94133-DEAE-4766-B956-D63AE2A6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3A8ABB-52AE-4EBA-AB8F-CDDD9DE8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437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F784-D607-4929-A70B-A41B4FED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7CDC8-6199-4FC5-88E2-40FA4851D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55D8A5-8C00-4562-91B3-B25159B22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A57762-3B1D-4924-9ABE-3CA600AB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C2588F-13C3-41CF-9119-70ACCAB8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714C94-2795-4E5E-9DE6-025C0A69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570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132F8-7B34-45D9-990E-17C07EE1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220BAF-96C5-4D2E-A2A2-716DFC44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2A096D-C645-4570-A7B9-30CB5F835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05ACBB-C326-419A-8E50-40C0EF77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84295C-01EB-467F-A40D-87EB1CD17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95EFFB-9B3C-4906-B997-35504167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A508EA6-DA30-4EB4-8EDF-53218F96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405743-BE24-4FCB-A511-9C0F9A7E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437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DE116-423A-49CC-88C5-D1D6A20D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A2B32F-967E-418C-8827-3BC89621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A0269F-DC24-498E-9EE7-A1DF3999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B4A151-4B03-409A-8CCF-22BD39C9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256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F6D498-ED2A-42A8-819D-F760DF50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9F3ABB-FD8B-4EB4-BF81-4097E0FC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FB191D-826C-4DDF-92D6-4EE233F2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007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83406-8122-4154-A769-E19FB08B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416A41-D9FB-4797-A18C-22DBD140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EC3EAA-D781-40C0-BD0C-BF8B40E84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8AE9F0-7628-4495-9B04-DC51010A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54968F-6E11-4E4A-8465-3AF428C3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566ADB-9370-4FFA-B2E5-76835E60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183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A3FFD-38AA-46EF-85AC-DBD9A55A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B51110-B845-4005-BD2C-8C7C19C82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245E2E-6D7C-4329-A551-40D22325B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B0E019-C7DD-4E02-B4FB-464A3B34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1D3AD-811C-405F-9172-3ACEEC20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DB1657-C125-4582-B6D4-8092242F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235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3E49DD-CA10-49C8-8ED1-41545E50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AE5256-CCF5-4E80-8F4B-D49A2864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B26792-4D22-4D1D-8F1F-1D8124B58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3AA0-0F1E-4000-B6D6-13EC31EB7BD4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3691A-27DF-476B-AB7D-5AD37D1B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FE9CF6-3C74-49E3-9C21-6B1CF1401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749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4FBDB6-1B8C-4529-AAB4-DF5D6ECF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DA54F5-F653-4E00-B594-7D980DA5E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CFDD21-0299-46E6-8D16-423E4BC88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4BFD-42E7-4AE4-BF98-49D9D31871A7}" type="datetimeFigureOut">
              <a:rPr lang="es-EC" smtClean="0"/>
              <a:t>6/12/2020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54073-791A-4615-8BE4-EF959CF23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65A29-F131-4AB0-931F-2373F4B5D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827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C1F625-676E-4AE0-8D82-C7DF4691C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8"/>
          <a:stretch/>
        </p:blipFill>
        <p:spPr>
          <a:xfrm>
            <a:off x="-103032" y="0"/>
            <a:ext cx="12295031" cy="69996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56F217-80D0-4EEA-9611-F7E8F8D7B9D1}"/>
              </a:ext>
            </a:extLst>
          </p:cNvPr>
          <p:cNvSpPr txBox="1"/>
          <p:nvPr/>
        </p:nvSpPr>
        <p:spPr>
          <a:xfrm>
            <a:off x="3039413" y="582814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Abg. Roberto Hidalgo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ALCALDE DEL CANTÓN MEJÍA</a:t>
            </a: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D62B34-341D-475C-8617-EFAF9AA4F78D}"/>
              </a:ext>
            </a:extLst>
          </p:cNvPr>
          <p:cNvSpPr txBox="1"/>
          <p:nvPr/>
        </p:nvSpPr>
        <p:spPr>
          <a:xfrm>
            <a:off x="193183" y="5010559"/>
            <a:ext cx="1252367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RENDICIÓN DE CUENTAS  2019</a:t>
            </a:r>
          </a:p>
        </p:txBody>
      </p:sp>
    </p:spTree>
    <p:extLst>
      <p:ext uri="{BB962C8B-B14F-4D97-AF65-F5344CB8AC3E}">
        <p14:creationId xmlns:p14="http://schemas.microsoft.com/office/powerpoint/2010/main" val="144383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D9680C4-8BDB-4F76-82A4-DCD0ADB3F941}"/>
              </a:ext>
            </a:extLst>
          </p:cNvPr>
          <p:cNvSpPr txBox="1"/>
          <p:nvPr/>
        </p:nvSpPr>
        <p:spPr>
          <a:xfrm>
            <a:off x="2581613" y="378579"/>
            <a:ext cx="7028774" cy="1569660"/>
          </a:xfrm>
          <a:prstGeom prst="rect">
            <a:avLst/>
          </a:prstGeom>
          <a:solidFill>
            <a:srgbClr val="ECEC4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s-EC" sz="4800" b="1" dirty="0">
                <a:ln/>
                <a:solidFill>
                  <a:srgbClr val="86C157"/>
                </a:solidFill>
              </a:rPr>
              <a:t>RENDICIÓN DE CUENTAS 2019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452A0D-5935-45DA-8C18-71CEF1FD7531}"/>
              </a:ext>
            </a:extLst>
          </p:cNvPr>
          <p:cNvSpPr txBox="1"/>
          <p:nvPr/>
        </p:nvSpPr>
        <p:spPr>
          <a:xfrm>
            <a:off x="2956775" y="2168896"/>
            <a:ext cx="609814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low Solid Italic" panose="04030604020F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Fase 3: Deliberación y evaluación ciudadana del informe Institucional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1537D8F-6333-42B1-8036-1B80E0948D72}"/>
              </a:ext>
            </a:extLst>
          </p:cNvPr>
          <p:cNvSpPr/>
          <p:nvPr/>
        </p:nvSpPr>
        <p:spPr>
          <a:xfrm>
            <a:off x="791240" y="3508979"/>
            <a:ext cx="10196781" cy="31570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SEPTIEMBRE/ OCTUBRE 2020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1" i="1" u="sng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FASE 3: ACTIVIDADES</a:t>
            </a:r>
            <a:endParaRPr lang="es-EC" sz="1600" b="1" i="1" u="sng" dirty="0">
              <a:solidFill>
                <a:schemeClr val="accent6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16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Elaboración de cronograma y responsabilidades para la rendición de cuentas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16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Preparar  logística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16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Convocatoria a los actores sociales y ciudadanía en general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16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Difusión por las redes sociales de la rendición de cuentas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16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Elaboración de video de rendición de cuentas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16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Registro de los asistente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16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Deliberación Pública y evaluación ciudadana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EC" b="1" i="1" dirty="0">
              <a:solidFill>
                <a:schemeClr val="accent6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798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0452A0D-5935-45DA-8C18-71CEF1FD7531}"/>
              </a:ext>
            </a:extLst>
          </p:cNvPr>
          <p:cNvSpPr txBox="1"/>
          <p:nvPr/>
        </p:nvSpPr>
        <p:spPr>
          <a:xfrm>
            <a:off x="2261315" y="515834"/>
            <a:ext cx="698571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Harlow Solid Italic" panose="04030604020F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Invitación, entrega a Autoridades  y difusión a la ciudadanía de la  Rendición de cuentas vía online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3B8ED9-3629-481A-9DC5-02A512527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92" y="1533954"/>
            <a:ext cx="5337902" cy="50793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8580A4-734D-49CC-B76F-E3EAF90D2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817" y="1533954"/>
            <a:ext cx="4808426" cy="50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4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0452A0D-5935-45DA-8C18-71CEF1FD7531}"/>
              </a:ext>
            </a:extLst>
          </p:cNvPr>
          <p:cNvSpPr txBox="1"/>
          <p:nvPr/>
        </p:nvSpPr>
        <p:spPr>
          <a:xfrm>
            <a:off x="2261315" y="515834"/>
            <a:ext cx="698571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low Solid Italic" panose="04030604020F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Deliberación y exposición del informe de gestión por objetivos nacionales y cantonales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48497C-BF9B-4B96-95C7-4149508C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24" r="21620" b="7501"/>
          <a:stretch/>
        </p:blipFill>
        <p:spPr>
          <a:xfrm>
            <a:off x="1107583" y="1552893"/>
            <a:ext cx="9556124" cy="49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0452A0D-5935-45DA-8C18-71CEF1FD7531}"/>
              </a:ext>
            </a:extLst>
          </p:cNvPr>
          <p:cNvSpPr txBox="1"/>
          <p:nvPr/>
        </p:nvSpPr>
        <p:spPr>
          <a:xfrm>
            <a:off x="2261315" y="515834"/>
            <a:ext cx="698571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low Solid Italic" panose="04030604020F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Deliberación y exposición del informe de gestión por objetivos nacionales y cantonales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72F196-8972-471B-9853-4D991E384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24" r="22571" b="10028"/>
          <a:stretch/>
        </p:blipFill>
        <p:spPr>
          <a:xfrm>
            <a:off x="1375893" y="1520016"/>
            <a:ext cx="9440214" cy="48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0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0452A0D-5935-45DA-8C18-71CEF1FD7531}"/>
              </a:ext>
            </a:extLst>
          </p:cNvPr>
          <p:cNvSpPr txBox="1"/>
          <p:nvPr/>
        </p:nvSpPr>
        <p:spPr>
          <a:xfrm>
            <a:off x="2261315" y="515834"/>
            <a:ext cx="698571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rlow Solid Italic" panose="04030604020F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Deliberación y exposición del informe de gestión por objetivos nacionales y cantonales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87C5BDD-9AD3-41D7-9C79-D349C6290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19" r="22359" b="4955"/>
          <a:stretch/>
        </p:blipFill>
        <p:spPr>
          <a:xfrm>
            <a:off x="1363014" y="1493950"/>
            <a:ext cx="9465972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916FCB3-D8B3-473E-899D-3AC55B28CB58}"/>
              </a:ext>
            </a:extLst>
          </p:cNvPr>
          <p:cNvSpPr/>
          <p:nvPr/>
        </p:nvSpPr>
        <p:spPr>
          <a:xfrm>
            <a:off x="2212426" y="3038090"/>
            <a:ext cx="7613961" cy="71051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4400" b="1" dirty="0">
                <a:solidFill>
                  <a:srgbClr val="92D050"/>
                </a:solidFill>
                <a:latin typeface="Arial" panose="020B0604020202020204" pitchFamily="34" charset="0"/>
              </a:rPr>
              <a:t>FIN DE LA  TERCERA FASE</a:t>
            </a:r>
            <a:endParaRPr lang="es-CO" sz="4400" b="1" dirty="0">
              <a:solidFill>
                <a:srgbClr val="92D05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7443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139</Words>
  <Application>Microsoft Office PowerPoint</Application>
  <PresentationFormat>Panorámica</PresentationFormat>
  <Paragraphs>19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Berlin Sans FB Demi</vt:lpstr>
      <vt:lpstr>Calibri</vt:lpstr>
      <vt:lpstr>Calibri Light</vt:lpstr>
      <vt:lpstr>David</vt:lpstr>
      <vt:lpstr>Harlow Solid Italic</vt:lpstr>
      <vt:lpstr>Wingdings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USR MARIA CANCHIG</dc:creator>
  <cp:lastModifiedBy>USR MARIA CANCHIG</cp:lastModifiedBy>
  <cp:revision>2</cp:revision>
  <dcterms:created xsi:type="dcterms:W3CDTF">2020-12-07T02:37:00Z</dcterms:created>
  <dcterms:modified xsi:type="dcterms:W3CDTF">2020-12-07T02:51:21Z</dcterms:modified>
</cp:coreProperties>
</file>