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302" r:id="rId4"/>
    <p:sldId id="303" r:id="rId5"/>
    <p:sldId id="264" r:id="rId6"/>
    <p:sldId id="300" r:id="rId7"/>
    <p:sldId id="304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1408-D4BE-4C79-BCD6-EFB19BDA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C9CF76-CE29-4BDC-887A-8B7F401A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FE599-5661-469C-BDD9-F0785D33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187FF-A98F-4DCB-A42C-441E5EDE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24ADB-4C83-4C07-B3C4-5A2E3CFF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410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7E12A-56B7-4502-98BF-471B33F5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03F605-FC77-43EE-8EED-31799D47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45794-257A-43FB-B13E-E35B8D6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B2855-82C0-4270-B79C-83D46D35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380DE-3109-49EC-B70A-A4798B0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04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40CE53-A3FC-415C-98A1-AC4596234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B6B853-1A47-41AE-A025-06D9D6410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23AD0-2A8B-468A-848D-AAD3E24C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AA8029-8CE2-407E-B08B-E85A9469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F3064-ECCE-417A-8010-EFCF5C1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190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2B1A-AA9D-4166-8810-DB2F3451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C13C8-600F-4D3E-A8CB-FECC81A22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4F040-4CFB-4C3E-B024-838CE8F7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14DC1-5F56-45A4-854E-F2A902D9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13FE8-A3EF-4825-BB53-6A78A7E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386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2A8-F9C2-4FED-B078-15C7C89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D7059-9AB9-448A-8381-17CC52F1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0DA81-78B4-4663-BDA4-C94DF85D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B0DD-6196-4821-8148-748FF0C7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F99CF-8A57-4EB4-85D0-F3DC474A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09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AF390-0FCF-47C8-9985-190F890D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B521F-5AAE-43E3-86CF-E96DFDD0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1DE62-7EAA-4633-B719-8913A5D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6CCB3-A96A-476D-967F-FE499410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35716-3042-4F51-BA1D-F4432FB9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58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D80F-1DE5-43B7-B3C0-67E528D1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843DE-5502-468E-B1C5-356E76AC9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6872C-2068-491E-BCD7-D2310DC8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D65CB-F655-4A47-A8A5-D343ED0F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02A07-6491-4372-BA2E-966B822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1985F-378C-4844-8856-8BCC59A3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400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DCBE6-9BAE-4F00-8CEF-403BCFAA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BECB5-8E7B-4DA1-AAD8-687E1A4D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11EF3-1738-45B8-990B-DF0FACC5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AA1B12-5156-45F7-AF1F-AECA21810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ACF517-70F1-4024-9CAD-5C089DCEF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40A61-42C3-4A3D-8082-D90F5475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957E63-5089-4EF7-B531-A3989B8E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03A4C2-1442-46F2-BC96-B8EA7893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08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C8A50-0D97-47C5-A98E-8645CEA4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47EFAA-EC1D-4699-BC12-3FA48D3A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9EB2D8-480E-4374-8286-889F268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E3CD55-0EEF-4D42-8E9F-CD8F9EC7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890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84D8CD-C355-4E8B-B97A-E568FB3F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13470-D197-41D4-B483-1A3F3806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A18E85-5ED4-417E-B20E-4284BE9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17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B6726-893B-45D7-A207-3163335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292D7-F257-49BC-8665-0606672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1F9E5A-6EC9-4636-B0CB-E988F5496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4397C-A195-4F89-8432-C5DE3280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C3644-D952-410D-AB57-0C293179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2643A-225F-43B7-A092-CDB2AB8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589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07581-478F-4EAE-A28C-5EA41615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E82FC-F29B-453C-85B3-7AC73601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6A031-230A-4769-BBEE-C6353C36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4983A-8F58-4C32-BFA0-4031C7FF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5EA3C-74CD-4F23-96E7-11383D26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190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0FD3-BE8E-4B2D-B07B-F43D78C2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6F8670-19C6-42B3-B1BC-92EEF2B2C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3C0BD-03F4-4208-9283-D18095FA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CC993-A0A0-4645-BAE9-C17D11A3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DAD8F-2BE7-4FA0-B8E0-F4415804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25946-FF9A-4692-8D10-60C18A1A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236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BDE58-23C0-4456-BE84-F509BEB2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BB7B6E-1DB1-40CF-AF37-3BF32BBA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7979E-0916-42A7-8181-0363968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85792-D882-46F8-9586-9E32954A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E8202-9D0B-4FE1-A7C1-068D94EA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2471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30D662-22E4-4101-9772-0EA95A3C4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829AD-FB20-4E42-9056-3EBFD8F0A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C174E-08CD-4A7F-B18E-5081292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5CA9F-FAC2-46F7-A18D-92F88DB3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540C9-6851-4D4E-8751-0DB99F2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151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6C558-D2A2-4162-841D-5248C651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87A945-5F79-4FCB-B204-8CB3B9D2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B9584-63A9-49CD-9005-39570FF1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D94133-DEAE-4766-B956-D63AE2A6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A8ABB-52AE-4EBA-AB8F-CDDD9DE8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14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F784-D607-4929-A70B-A41B4FED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7CDC8-6199-4FC5-88E2-40FA4851D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55D8A5-8C00-4562-91B3-B25159B2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A57762-3B1D-4924-9ABE-3CA600A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C2588F-13C3-41CF-9119-70ACCAB8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14C94-2795-4E5E-9DE6-025C0A69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88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132F8-7B34-45D9-990E-17C07EE1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20BAF-96C5-4D2E-A2A2-716DFC44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2A096D-C645-4570-A7B9-30CB5F835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05ACBB-C326-419A-8E50-40C0EF77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84295C-01EB-467F-A40D-87EB1CD17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95EFFB-9B3C-4906-B997-35504167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508EA6-DA30-4EB4-8EDF-53218F96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405743-BE24-4FCB-A511-9C0F9A7E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732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DE116-423A-49CC-88C5-D1D6A20D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A2B32F-967E-418C-8827-3BC89621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A0269F-DC24-498E-9EE7-A1DF3999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B4A151-4B03-409A-8CCF-22BD39C9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76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F6D498-ED2A-42A8-819D-F760DF50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9F3ABB-FD8B-4EB4-BF81-4097E0FC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FB191D-826C-4DDF-92D6-4EE233F2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162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83406-8122-4154-A769-E19FB08B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16A41-D9FB-4797-A18C-22DBD140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EC3EAA-D781-40C0-BD0C-BF8B40E84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8AE9F0-7628-4495-9B04-DC51010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4968F-6E11-4E4A-8465-3AF428C3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566ADB-9370-4FFA-B2E5-76835E60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597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A3FFD-38AA-46EF-85AC-DBD9A55A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B51110-B845-4005-BD2C-8C7C19C82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45E2E-6D7C-4329-A551-40D22325B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B0E019-C7DD-4E02-B4FB-464A3B34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1D3AD-811C-405F-9172-3ACEEC20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DB1657-C125-4582-B6D4-8092242F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143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3E49DD-CA10-49C8-8ED1-41545E50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E5256-CCF5-4E80-8F4B-D49A2864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B26792-4D22-4D1D-8F1F-1D8124B58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3691A-27DF-476B-AB7D-5AD37D1B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E9CF6-3C74-49E3-9C21-6B1CF140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761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4FBDB6-1B8C-4529-AAB4-DF5D6ECF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A54F5-F653-4E00-B594-7D980DA5E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FDD21-0299-46E6-8D16-423E4BC88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54073-791A-4615-8BE4-EF959CF23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65A29-F131-4AB0-931F-2373F4B5D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C1F625-676E-4AE0-8D82-C7DF4691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-103032" y="0"/>
            <a:ext cx="12295031" cy="6999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56F217-80D0-4EEA-9611-F7E8F8D7B9D1}"/>
              </a:ext>
            </a:extLst>
          </p:cNvPr>
          <p:cNvSpPr txBox="1"/>
          <p:nvPr/>
        </p:nvSpPr>
        <p:spPr>
          <a:xfrm>
            <a:off x="3039413" y="582814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Abg. Roberto Hidalgo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ALCALDE DEL CANTÓN MEJÍA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62B34-341D-475C-8617-EFAF9AA4F78D}"/>
              </a:ext>
            </a:extLst>
          </p:cNvPr>
          <p:cNvSpPr txBox="1"/>
          <p:nvPr/>
        </p:nvSpPr>
        <p:spPr>
          <a:xfrm>
            <a:off x="193183" y="5010559"/>
            <a:ext cx="1252367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RENDICIÓN DE CUENTAS  2019</a:t>
            </a:r>
          </a:p>
        </p:txBody>
      </p:sp>
    </p:spTree>
    <p:extLst>
      <p:ext uri="{BB962C8B-B14F-4D97-AF65-F5344CB8AC3E}">
        <p14:creationId xmlns:p14="http://schemas.microsoft.com/office/powerpoint/2010/main" val="144383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B10666-A93A-4F4B-B0A9-665B32418798}"/>
              </a:ext>
            </a:extLst>
          </p:cNvPr>
          <p:cNvSpPr txBox="1"/>
          <p:nvPr/>
        </p:nvSpPr>
        <p:spPr>
          <a:xfrm>
            <a:off x="469406" y="931333"/>
            <a:ext cx="11027391" cy="60016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El GAD municipal del cantón  Mejía cumpliendo con  </a:t>
            </a:r>
            <a:r>
              <a:rPr lang="es-EC" sz="2400" u="sng" dirty="0"/>
              <a:t>la Constitución de la República del Ecuador:</a:t>
            </a:r>
          </a:p>
          <a:p>
            <a:pPr marL="342900" indent="-342900" algn="just">
              <a:buFontTx/>
              <a:buChar char="-"/>
            </a:pPr>
            <a:r>
              <a:rPr lang="es-EC" sz="2400" dirty="0"/>
              <a:t>Art. 100.- literal 4. Fortalecer la democracia con mecanismos permanentes de transparencia, rendición de cuentas y control social. </a:t>
            </a:r>
          </a:p>
          <a:p>
            <a:pPr algn="just"/>
            <a:endParaRPr lang="es-EC" sz="2400" dirty="0"/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Ley Orgánica de Transparencia y Acceso a la Información Publica,   LOTAIP; </a:t>
            </a:r>
            <a:r>
              <a:rPr lang="es-ES" sz="2400" dirty="0"/>
              <a:t>Art. 12.</a:t>
            </a:r>
          </a:p>
          <a:p>
            <a:pPr algn="just"/>
            <a:endParaRPr lang="es-EC" sz="2400" dirty="0"/>
          </a:p>
          <a:p>
            <a:pPr marL="342900" indent="-342900" algn="just">
              <a:buFontTx/>
              <a:buChar char="-"/>
            </a:pPr>
            <a:r>
              <a:rPr lang="es-EC" sz="2400" dirty="0"/>
              <a:t> </a:t>
            </a:r>
            <a:r>
              <a:rPr lang="es-ES" sz="2400" u="sng" dirty="0"/>
              <a:t>La Ley Orgánica de Participación Ciudadana</a:t>
            </a:r>
            <a:r>
              <a:rPr lang="es-ES" sz="2400" dirty="0"/>
              <a:t> en los artículos 88, 89, 90, y 91;</a:t>
            </a:r>
          </a:p>
          <a:p>
            <a:pPr algn="just"/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Código Orgánico De Organización Territorial Autonomía y Descentralización (COOTAD). </a:t>
            </a:r>
            <a:r>
              <a:rPr lang="es-ES" sz="2400" dirty="0"/>
              <a:t>En el Caso del Alcalde en el Art. 60 Literal y</a:t>
            </a:r>
          </a:p>
          <a:p>
            <a:pPr marL="342900" indent="-342900" algn="just">
              <a:buFontTx/>
              <a:buChar char="-"/>
            </a:pPr>
            <a:endParaRPr lang="es-ES" sz="2400" dirty="0"/>
          </a:p>
          <a:p>
            <a:pPr algn="ctr"/>
            <a:r>
              <a:rPr lang="es-ES" sz="2400" dirty="0"/>
              <a:t>- Resolución del pleno de Consejo de participación ciudadana y control social </a:t>
            </a:r>
            <a:r>
              <a:rPr lang="es-EC" sz="2400" dirty="0"/>
              <a:t> No. CPCCS-PLE-SG-042-2020-251 15-07-2020</a:t>
            </a:r>
            <a:endParaRPr lang="es-EC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es-EC" sz="2400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2018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3" name="1 Marcador de contenido">
            <a:extLst>
              <a:ext uri="{FF2B5EF4-FFF2-40B4-BE49-F238E27FC236}">
                <a16:creationId xmlns:a16="http://schemas.microsoft.com/office/drawing/2014/main" id="{136A315E-228A-41F5-AE75-EAD115A4650A}"/>
              </a:ext>
            </a:extLst>
          </p:cNvPr>
          <p:cNvSpPr txBox="1">
            <a:spLocks/>
          </p:cNvSpPr>
          <p:nvPr/>
        </p:nvSpPr>
        <p:spPr>
          <a:xfrm>
            <a:off x="540913" y="931332"/>
            <a:ext cx="11428173" cy="56255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800" dirty="0"/>
              <a:t>Conforme el </a:t>
            </a:r>
            <a:r>
              <a:rPr lang="es-ES" sz="2800" b="1" dirty="0"/>
              <a:t>Art. 95</a:t>
            </a:r>
            <a:r>
              <a:rPr lang="es-ES" sz="2800" dirty="0"/>
              <a:t>.- de la ley de PARTICIPACIÓN CIUDADANA Y CONTROL SOCIAL dispone que: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/>
          </a:p>
          <a:p>
            <a:pPr marL="457200" lvl="1" indent="0" algn="just">
              <a:buNone/>
            </a:pPr>
            <a:r>
              <a:rPr lang="es-ES" sz="3000" dirty="0"/>
              <a:t>“La rendición de cuentas se realizará una vez al año y al final de la gestión, teniendo en consideración las solicitudes que realice la ciudadanía, de manera individual o colectiva, de acuerdo con la Constitución y la ley”.</a:t>
            </a:r>
          </a:p>
        </p:txBody>
      </p:sp>
    </p:spTree>
    <p:extLst>
      <p:ext uri="{BB962C8B-B14F-4D97-AF65-F5344CB8AC3E}">
        <p14:creationId xmlns:p14="http://schemas.microsoft.com/office/powerpoint/2010/main" val="307108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2D5F69E-77A6-4B99-8972-74354B01E250}"/>
              </a:ext>
            </a:extLst>
          </p:cNvPr>
          <p:cNvSpPr txBox="1"/>
          <p:nvPr/>
        </p:nvSpPr>
        <p:spPr>
          <a:xfrm>
            <a:off x="1614473" y="190125"/>
            <a:ext cx="9767248" cy="923330"/>
          </a:xfrm>
          <a:prstGeom prst="rect">
            <a:avLst/>
          </a:prstGeom>
          <a:solidFill>
            <a:srgbClr val="FF99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NORMATIVA LEGAL DEL PROCESO DE RENDICIÓN DE CUENTAS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EF949E9-72C3-4BEC-8251-4696FC36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4" y="1399726"/>
            <a:ext cx="3697838" cy="21545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0E08B6A-B4BA-4F5A-A54B-22C85F3EB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8093"/>
            <a:ext cx="4606344" cy="21909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B0D2360-4A5C-4F8F-8FCA-59DE7F7EF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1" y="3730158"/>
            <a:ext cx="3581931" cy="15414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45D3AF-156C-415A-9450-B961B4780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62106"/>
            <a:ext cx="4846503" cy="1411108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40F4A60-895A-48A5-8FF4-B1C74C9F9B0B}"/>
              </a:ext>
            </a:extLst>
          </p:cNvPr>
          <p:cNvSpPr/>
          <p:nvPr/>
        </p:nvSpPr>
        <p:spPr>
          <a:xfrm>
            <a:off x="3795376" y="6202919"/>
            <a:ext cx="3622855" cy="462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RESOLUCIÓN No. CPCCS-PLE-SG-042-2020-251 15-07-2020</a:t>
            </a:r>
            <a:endParaRPr lang="es-EC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4486AAB-6965-48FE-8879-2088EE6B00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487"/>
          <a:stretch/>
        </p:blipFill>
        <p:spPr>
          <a:xfrm>
            <a:off x="3576436" y="5222230"/>
            <a:ext cx="3622856" cy="8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6" name="Rectángulo redondeado 3">
            <a:extLst>
              <a:ext uri="{FF2B5EF4-FFF2-40B4-BE49-F238E27FC236}">
                <a16:creationId xmlns:a16="http://schemas.microsoft.com/office/drawing/2014/main" id="{D01AACE9-F7F3-4E1A-8065-071001C5649F}"/>
              </a:ext>
            </a:extLst>
          </p:cNvPr>
          <p:cNvSpPr/>
          <p:nvPr/>
        </p:nvSpPr>
        <p:spPr>
          <a:xfrm>
            <a:off x="1970467" y="465666"/>
            <a:ext cx="8912181" cy="12343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3600" b="1" u="sng" dirty="0">
                <a:solidFill>
                  <a:srgbClr val="002060"/>
                </a:solidFill>
                <a:latin typeface="Baskerville Old Face" panose="02020602080505020303" pitchFamily="18" charset="0"/>
              </a:rPr>
              <a:t>FASE 3</a:t>
            </a:r>
          </a:p>
          <a:p>
            <a:pPr lvl="0" algn="ctr"/>
            <a:r>
              <a:rPr lang="es-ES" sz="2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Deliberación pública y evaluación  ciudadana del informe  presentado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E4C7BA-38CF-4F5C-9CCC-E037EA17A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5" t="13879" r="20986" b="4954"/>
          <a:stretch/>
        </p:blipFill>
        <p:spPr>
          <a:xfrm>
            <a:off x="2665926" y="1964029"/>
            <a:ext cx="7521262" cy="45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8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C1F625-676E-4AE0-8D82-C7DF4691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-103032" y="0"/>
            <a:ext cx="12295031" cy="69996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D62B34-341D-475C-8617-EFAF9AA4F78D}"/>
              </a:ext>
            </a:extLst>
          </p:cNvPr>
          <p:cNvSpPr txBox="1"/>
          <p:nvPr/>
        </p:nvSpPr>
        <p:spPr>
          <a:xfrm>
            <a:off x="193183" y="5010559"/>
            <a:ext cx="1252367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22681559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214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Baskerville Old Face</vt:lpstr>
      <vt:lpstr>Berlin Sans FB Demi</vt:lpstr>
      <vt:lpstr>Calibri</vt:lpstr>
      <vt:lpstr>Calibri Light</vt:lpstr>
      <vt:lpstr>Trebuchet MS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USR MARIA CANCHIG</dc:creator>
  <cp:lastModifiedBy>USR MARIA CANCHIG</cp:lastModifiedBy>
  <cp:revision>2</cp:revision>
  <dcterms:created xsi:type="dcterms:W3CDTF">2020-12-07T02:29:57Z</dcterms:created>
  <dcterms:modified xsi:type="dcterms:W3CDTF">2020-12-07T02:34:58Z</dcterms:modified>
</cp:coreProperties>
</file>