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300" r:id="rId4"/>
    <p:sldId id="301" r:id="rId5"/>
    <p:sldId id="303" r:id="rId6"/>
    <p:sldId id="304" r:id="rId7"/>
    <p:sldId id="305" r:id="rId8"/>
    <p:sldId id="302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3B12E-7642-46F7-B6C6-DBCF77193CF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</dgm:pt>
    <dgm:pt modelId="{CD03BB12-BF72-48B9-A82F-A689D211B4A5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CO" sz="1700" b="1" dirty="0">
              <a:solidFill>
                <a:schemeClr val="tx1"/>
              </a:solidFill>
            </a:rPr>
            <a:t>Elaboración del informe de la gestión institucional 2019</a:t>
          </a:r>
        </a:p>
      </dgm:t>
    </dgm:pt>
    <dgm:pt modelId="{C5833211-6C93-4537-8C40-D3FBD3A674BA}" type="sibTrans" cxnId="{E5F88AAF-DAF6-4E49-8DF0-1DC5AD3E9FD7}">
      <dgm:prSet/>
      <dgm:spPr/>
      <dgm:t>
        <a:bodyPr/>
        <a:lstStyle/>
        <a:p>
          <a:endParaRPr lang="es-EC"/>
        </a:p>
      </dgm:t>
    </dgm:pt>
    <dgm:pt modelId="{1EF3E793-B1A2-4110-B3F2-346FD24E5F14}" type="parTrans" cxnId="{E5F88AAF-DAF6-4E49-8DF0-1DC5AD3E9FD7}">
      <dgm:prSet/>
      <dgm:spPr/>
      <dgm:t>
        <a:bodyPr/>
        <a:lstStyle/>
        <a:p>
          <a:endParaRPr lang="es-EC"/>
        </a:p>
      </dgm:t>
    </dgm:pt>
    <dgm:pt modelId="{5EE2B3B2-9F31-4BF8-AC51-D59FF6DD65F8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CO" sz="1700" b="1" dirty="0">
              <a:solidFill>
                <a:schemeClr val="tx1"/>
              </a:solidFill>
            </a:rPr>
            <a:t>Digitalización formulario del CPCCS</a:t>
          </a:r>
        </a:p>
      </dgm:t>
    </dgm:pt>
    <dgm:pt modelId="{62776AAE-7C03-4082-9A88-1E0F5280D86D}" type="parTrans" cxnId="{B5C796F4-5B04-4220-B222-B61BD6E49BB3}">
      <dgm:prSet/>
      <dgm:spPr/>
      <dgm:t>
        <a:bodyPr/>
        <a:lstStyle/>
        <a:p>
          <a:endParaRPr lang="es-EC"/>
        </a:p>
      </dgm:t>
    </dgm:pt>
    <dgm:pt modelId="{A679C29A-8769-423D-A250-C9AAE8593397}" type="sibTrans" cxnId="{B5C796F4-5B04-4220-B222-B61BD6E49BB3}">
      <dgm:prSet/>
      <dgm:spPr/>
      <dgm:t>
        <a:bodyPr/>
        <a:lstStyle/>
        <a:p>
          <a:endParaRPr lang="es-EC"/>
        </a:p>
      </dgm:t>
    </dgm:pt>
    <dgm:pt modelId="{0335EC1F-EC21-418D-A1FF-F9798CA26F00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O" sz="1700" b="1" dirty="0">
              <a:solidFill>
                <a:schemeClr val="tx1"/>
              </a:solidFill>
            </a:rPr>
            <a:t>Mesas de trabajo</a:t>
          </a:r>
        </a:p>
      </dgm:t>
    </dgm:pt>
    <dgm:pt modelId="{96F7FB81-CEA8-49E8-8E80-728D8630EBA8}" type="parTrans" cxnId="{83C9EF6F-2406-4D2A-BE89-182432F4AA85}">
      <dgm:prSet/>
      <dgm:spPr/>
      <dgm:t>
        <a:bodyPr/>
        <a:lstStyle/>
        <a:p>
          <a:endParaRPr lang="es-EC"/>
        </a:p>
      </dgm:t>
    </dgm:pt>
    <dgm:pt modelId="{DE2AE20E-46C9-477A-ADAA-1F0BA8956F64}" type="sibTrans" cxnId="{83C9EF6F-2406-4D2A-BE89-182432F4AA85}">
      <dgm:prSet/>
      <dgm:spPr/>
      <dgm:t>
        <a:bodyPr/>
        <a:lstStyle/>
        <a:p>
          <a:endParaRPr lang="es-EC"/>
        </a:p>
      </dgm:t>
    </dgm:pt>
    <dgm:pt modelId="{99EA5970-85FC-41BB-9D4A-A35BA4AEB4B8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1400" b="1" dirty="0">
              <a:solidFill>
                <a:schemeClr val="tx2"/>
              </a:solidFill>
            </a:rPr>
            <a:t>Presentación del informe de gestión municipal </a:t>
          </a:r>
        </a:p>
        <a:p>
          <a:r>
            <a:rPr lang="es-CO" sz="1400" b="1" dirty="0">
              <a:solidFill>
                <a:schemeClr val="tx2"/>
              </a:solidFill>
            </a:rPr>
            <a:t>Mesas de trabajo</a:t>
          </a:r>
        </a:p>
        <a:p>
          <a:r>
            <a:rPr lang="es-CO" sz="1400" b="1" dirty="0">
              <a:solidFill>
                <a:schemeClr val="tx2"/>
              </a:solidFill>
            </a:rPr>
            <a:t>Informe de las mesas de trabajo </a:t>
          </a:r>
        </a:p>
      </dgm:t>
    </dgm:pt>
    <dgm:pt modelId="{C2EA2E5B-F52D-43D5-B556-7B34B40B0E31}" type="parTrans" cxnId="{B60A497B-41DB-4CB0-AFB5-BF2946A6FF2E}">
      <dgm:prSet/>
      <dgm:spPr/>
      <dgm:t>
        <a:bodyPr/>
        <a:lstStyle/>
        <a:p>
          <a:endParaRPr lang="es-EC" dirty="0"/>
        </a:p>
      </dgm:t>
    </dgm:pt>
    <dgm:pt modelId="{BA2F354C-C060-4E66-89CB-47A5EA7E07A9}" type="sibTrans" cxnId="{B60A497B-41DB-4CB0-AFB5-BF2946A6FF2E}">
      <dgm:prSet/>
      <dgm:spPr/>
      <dgm:t>
        <a:bodyPr/>
        <a:lstStyle/>
        <a:p>
          <a:endParaRPr lang="es-EC"/>
        </a:p>
      </dgm:t>
    </dgm:pt>
    <dgm:pt modelId="{8076E201-C375-4611-AFB1-97E5CA530A6C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1400" b="1">
              <a:solidFill>
                <a:schemeClr val="tx1"/>
              </a:solidFill>
            </a:rPr>
            <a:t>GAD </a:t>
          </a:r>
          <a:r>
            <a:rPr lang="es-CO" sz="1400" b="1" dirty="0">
              <a:solidFill>
                <a:schemeClr val="tx1"/>
              </a:solidFill>
            </a:rPr>
            <a:t>llena el formulario de rendición de cuentas en excel establecido por el CPCCS. </a:t>
          </a:r>
        </a:p>
      </dgm:t>
    </dgm:pt>
    <dgm:pt modelId="{44CCA0FF-81D5-4FEE-9D97-83285EB58DD0}" type="sibTrans" cxnId="{899DFB72-3D76-4198-A2AC-979D61D50DD8}">
      <dgm:prSet/>
      <dgm:spPr/>
      <dgm:t>
        <a:bodyPr/>
        <a:lstStyle/>
        <a:p>
          <a:endParaRPr lang="es-EC"/>
        </a:p>
      </dgm:t>
    </dgm:pt>
    <dgm:pt modelId="{5602ACF3-B740-47D1-85DD-3162495F27F9}" type="parTrans" cxnId="{899DFB72-3D76-4198-A2AC-979D61D50DD8}">
      <dgm:prSet/>
      <dgm:spPr/>
      <dgm:t>
        <a:bodyPr/>
        <a:lstStyle/>
        <a:p>
          <a:endParaRPr lang="es-EC" dirty="0"/>
        </a:p>
      </dgm:t>
    </dgm:pt>
    <dgm:pt modelId="{1E0F3975-1BE1-46E2-9B15-A21E90FEFA08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1400" b="1" dirty="0">
              <a:solidFill>
                <a:schemeClr val="tx1"/>
              </a:solidFill>
            </a:rPr>
            <a:t>Planificación Institucional elabora el informe de  gestión Municipal 2019 en base a la información remitida por las Direcciones del GAD. </a:t>
          </a:r>
          <a:endParaRPr lang="es-CO" sz="1400" b="1" dirty="0">
            <a:solidFill>
              <a:schemeClr val="tx2"/>
            </a:solidFill>
          </a:endParaRPr>
        </a:p>
      </dgm:t>
    </dgm:pt>
    <dgm:pt modelId="{BA42C624-44AE-4021-8D85-F0197CC40930}" type="sibTrans" cxnId="{FB1A671B-844B-46BA-9817-B3BA057EA5FE}">
      <dgm:prSet/>
      <dgm:spPr/>
      <dgm:t>
        <a:bodyPr/>
        <a:lstStyle/>
        <a:p>
          <a:endParaRPr lang="es-EC"/>
        </a:p>
      </dgm:t>
    </dgm:pt>
    <dgm:pt modelId="{B826F068-7AC6-42D0-AE13-BA3F26B6C075}" type="parTrans" cxnId="{FB1A671B-844B-46BA-9817-B3BA057EA5FE}">
      <dgm:prSet/>
      <dgm:spPr/>
      <dgm:t>
        <a:bodyPr/>
        <a:lstStyle/>
        <a:p>
          <a:endParaRPr lang="es-EC" dirty="0"/>
        </a:p>
      </dgm:t>
    </dgm:pt>
    <dgm:pt modelId="{D14351AE-49A2-437F-8A95-4C1EAE2A9FC2}" type="pres">
      <dgm:prSet presAssocID="{A443B12E-7642-46F7-B6C6-DBCF77193C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2E437E-2430-4892-9B03-FDC0D660CEC6}" type="pres">
      <dgm:prSet presAssocID="{CD03BB12-BF72-48B9-A82F-A689D211B4A5}" presName="root1" presStyleCnt="0"/>
      <dgm:spPr/>
    </dgm:pt>
    <dgm:pt modelId="{EEE80534-9A7A-4438-8FD6-AC0F624E4F9D}" type="pres">
      <dgm:prSet presAssocID="{CD03BB12-BF72-48B9-A82F-A689D211B4A5}" presName="LevelOneTextNode" presStyleLbl="node0" presStyleIdx="0" presStyleCnt="3" custLinFactNeighborX="8104" custLinFactNeighborY="-82045">
        <dgm:presLayoutVars>
          <dgm:chPref val="3"/>
        </dgm:presLayoutVars>
      </dgm:prSet>
      <dgm:spPr/>
    </dgm:pt>
    <dgm:pt modelId="{99C8882D-9396-4D09-97EF-CB102E7B26D4}" type="pres">
      <dgm:prSet presAssocID="{CD03BB12-BF72-48B9-A82F-A689D211B4A5}" presName="level2hierChild" presStyleCnt="0"/>
      <dgm:spPr/>
    </dgm:pt>
    <dgm:pt modelId="{224E532B-B72F-4C98-B7FC-19B8F1DB2D0C}" type="pres">
      <dgm:prSet presAssocID="{B826F068-7AC6-42D0-AE13-BA3F26B6C075}" presName="conn2-1" presStyleLbl="parChTrans1D2" presStyleIdx="0" presStyleCnt="3"/>
      <dgm:spPr/>
    </dgm:pt>
    <dgm:pt modelId="{F2B218CB-6D1F-4BE6-A197-BE231188D778}" type="pres">
      <dgm:prSet presAssocID="{B826F068-7AC6-42D0-AE13-BA3F26B6C075}" presName="connTx" presStyleLbl="parChTrans1D2" presStyleIdx="0" presStyleCnt="3"/>
      <dgm:spPr/>
    </dgm:pt>
    <dgm:pt modelId="{0A58B53C-6D37-4BA9-95C2-131F4FAA3037}" type="pres">
      <dgm:prSet presAssocID="{1E0F3975-1BE1-46E2-9B15-A21E90FEFA08}" presName="root2" presStyleCnt="0"/>
      <dgm:spPr/>
    </dgm:pt>
    <dgm:pt modelId="{B65FE272-8F64-45E2-AC32-77A134F7962D}" type="pres">
      <dgm:prSet presAssocID="{1E0F3975-1BE1-46E2-9B15-A21E90FEFA08}" presName="LevelTwoTextNode" presStyleLbl="node2" presStyleIdx="0" presStyleCnt="3" custScaleX="304648" custLinFactNeighborX="-14687" custLinFactNeighborY="-82045">
        <dgm:presLayoutVars>
          <dgm:chPref val="3"/>
        </dgm:presLayoutVars>
      </dgm:prSet>
      <dgm:spPr/>
    </dgm:pt>
    <dgm:pt modelId="{4ABAE14B-D3FF-40EB-9623-871627E12D91}" type="pres">
      <dgm:prSet presAssocID="{1E0F3975-1BE1-46E2-9B15-A21E90FEFA08}" presName="level3hierChild" presStyleCnt="0"/>
      <dgm:spPr/>
    </dgm:pt>
    <dgm:pt modelId="{CB0A73CB-D09C-4B84-A65E-5B1DD36E9964}" type="pres">
      <dgm:prSet presAssocID="{5EE2B3B2-9F31-4BF8-AC51-D59FF6DD65F8}" presName="root1" presStyleCnt="0"/>
      <dgm:spPr/>
    </dgm:pt>
    <dgm:pt modelId="{D3B091D6-DDC3-48C8-B3B5-B116BD654F65}" type="pres">
      <dgm:prSet presAssocID="{5EE2B3B2-9F31-4BF8-AC51-D59FF6DD65F8}" presName="LevelOneTextNode" presStyleLbl="node0" presStyleIdx="1" presStyleCnt="3" custLinFactNeighborX="6077" custLinFactNeighborY="-62624">
        <dgm:presLayoutVars>
          <dgm:chPref val="3"/>
        </dgm:presLayoutVars>
      </dgm:prSet>
      <dgm:spPr/>
    </dgm:pt>
    <dgm:pt modelId="{15155A9C-1006-4330-BEDF-6973E4CCD971}" type="pres">
      <dgm:prSet presAssocID="{5EE2B3B2-9F31-4BF8-AC51-D59FF6DD65F8}" presName="level2hierChild" presStyleCnt="0"/>
      <dgm:spPr/>
    </dgm:pt>
    <dgm:pt modelId="{A06F70D1-ADE9-486C-9AE0-A17585DC4126}" type="pres">
      <dgm:prSet presAssocID="{5602ACF3-B740-47D1-85DD-3162495F27F9}" presName="conn2-1" presStyleLbl="parChTrans1D2" presStyleIdx="1" presStyleCnt="3"/>
      <dgm:spPr/>
    </dgm:pt>
    <dgm:pt modelId="{0034A300-011F-4083-8AD4-5BE90EC5CF08}" type="pres">
      <dgm:prSet presAssocID="{5602ACF3-B740-47D1-85DD-3162495F27F9}" presName="connTx" presStyleLbl="parChTrans1D2" presStyleIdx="1" presStyleCnt="3"/>
      <dgm:spPr/>
    </dgm:pt>
    <dgm:pt modelId="{47F9C578-6D8F-48D7-A8F2-CB2715BEEFFF}" type="pres">
      <dgm:prSet presAssocID="{8076E201-C375-4611-AFB1-97E5CA530A6C}" presName="root2" presStyleCnt="0"/>
      <dgm:spPr/>
    </dgm:pt>
    <dgm:pt modelId="{8364E832-3284-495C-A100-4038A4F38D98}" type="pres">
      <dgm:prSet presAssocID="{8076E201-C375-4611-AFB1-97E5CA530A6C}" presName="LevelTwoTextNode" presStyleLbl="node2" presStyleIdx="1" presStyleCnt="3" custScaleX="304494" custLinFactNeighborX="-14533" custLinFactNeighborY="-62624">
        <dgm:presLayoutVars>
          <dgm:chPref val="3"/>
        </dgm:presLayoutVars>
      </dgm:prSet>
      <dgm:spPr/>
    </dgm:pt>
    <dgm:pt modelId="{03A1FD2B-47AC-4D17-B331-C1E0B2299387}" type="pres">
      <dgm:prSet presAssocID="{8076E201-C375-4611-AFB1-97E5CA530A6C}" presName="level3hierChild" presStyleCnt="0"/>
      <dgm:spPr/>
    </dgm:pt>
    <dgm:pt modelId="{B696EE48-4CE7-4703-8EF7-A491C2AE100F}" type="pres">
      <dgm:prSet presAssocID="{0335EC1F-EC21-418D-A1FF-F9798CA26F00}" presName="root1" presStyleCnt="0"/>
      <dgm:spPr/>
    </dgm:pt>
    <dgm:pt modelId="{09456C8D-D614-4D4B-B33C-942968E9779E}" type="pres">
      <dgm:prSet presAssocID="{0335EC1F-EC21-418D-A1FF-F9798CA26F00}" presName="LevelOneTextNode" presStyleLbl="node0" presStyleIdx="2" presStyleCnt="3" custLinFactNeighborX="10130" custLinFactNeighborY="-43702">
        <dgm:presLayoutVars>
          <dgm:chPref val="3"/>
        </dgm:presLayoutVars>
      </dgm:prSet>
      <dgm:spPr/>
    </dgm:pt>
    <dgm:pt modelId="{EF0BAC57-FCD2-4637-9DE9-E870095DCE22}" type="pres">
      <dgm:prSet presAssocID="{0335EC1F-EC21-418D-A1FF-F9798CA26F00}" presName="level2hierChild" presStyleCnt="0"/>
      <dgm:spPr/>
    </dgm:pt>
    <dgm:pt modelId="{5F8663CA-5554-4209-BF9A-D49CF7214F71}" type="pres">
      <dgm:prSet presAssocID="{C2EA2E5B-F52D-43D5-B556-7B34B40B0E31}" presName="conn2-1" presStyleLbl="parChTrans1D2" presStyleIdx="2" presStyleCnt="3"/>
      <dgm:spPr/>
    </dgm:pt>
    <dgm:pt modelId="{8685B136-0ADB-4110-8B01-5FC55D5B21E4}" type="pres">
      <dgm:prSet presAssocID="{C2EA2E5B-F52D-43D5-B556-7B34B40B0E31}" presName="connTx" presStyleLbl="parChTrans1D2" presStyleIdx="2" presStyleCnt="3"/>
      <dgm:spPr/>
    </dgm:pt>
    <dgm:pt modelId="{485AEB5E-9966-4FBE-A60D-D922B8B69EC1}" type="pres">
      <dgm:prSet presAssocID="{99EA5970-85FC-41BB-9D4A-A35BA4AEB4B8}" presName="root2" presStyleCnt="0"/>
      <dgm:spPr/>
    </dgm:pt>
    <dgm:pt modelId="{16E60FE9-842B-4703-A62E-5608A66853A6}" type="pres">
      <dgm:prSet presAssocID="{99EA5970-85FC-41BB-9D4A-A35BA4AEB4B8}" presName="LevelTwoTextNode" presStyleLbl="node2" presStyleIdx="2" presStyleCnt="3" custScaleX="306070" custLinFactNeighborX="-9454" custLinFactNeighborY="-43702">
        <dgm:presLayoutVars>
          <dgm:chPref val="3"/>
        </dgm:presLayoutVars>
      </dgm:prSet>
      <dgm:spPr/>
    </dgm:pt>
    <dgm:pt modelId="{2FA51A01-D5EA-4017-97EC-234D7D234A9E}" type="pres">
      <dgm:prSet presAssocID="{99EA5970-85FC-41BB-9D4A-A35BA4AEB4B8}" presName="level3hierChild" presStyleCnt="0"/>
      <dgm:spPr/>
    </dgm:pt>
  </dgm:ptLst>
  <dgm:cxnLst>
    <dgm:cxn modelId="{83A8290E-8987-47EF-8955-ECEF0726928C}" type="presOf" srcId="{5602ACF3-B740-47D1-85DD-3162495F27F9}" destId="{0034A300-011F-4083-8AD4-5BE90EC5CF08}" srcOrd="1" destOrd="0" presId="urn:microsoft.com/office/officeart/2005/8/layout/hierarchy2"/>
    <dgm:cxn modelId="{FB1A671B-844B-46BA-9817-B3BA057EA5FE}" srcId="{CD03BB12-BF72-48B9-A82F-A689D211B4A5}" destId="{1E0F3975-1BE1-46E2-9B15-A21E90FEFA08}" srcOrd="0" destOrd="0" parTransId="{B826F068-7AC6-42D0-AE13-BA3F26B6C075}" sibTransId="{BA42C624-44AE-4021-8D85-F0197CC40930}"/>
    <dgm:cxn modelId="{E8BC5936-54AB-4A1A-BD1A-C3511CA0E3F9}" type="presOf" srcId="{5EE2B3B2-9F31-4BF8-AC51-D59FF6DD65F8}" destId="{D3B091D6-DDC3-48C8-B3B5-B116BD654F65}" srcOrd="0" destOrd="0" presId="urn:microsoft.com/office/officeart/2005/8/layout/hierarchy2"/>
    <dgm:cxn modelId="{581DE23B-CC4A-4117-B700-3732A872AC29}" type="presOf" srcId="{8076E201-C375-4611-AFB1-97E5CA530A6C}" destId="{8364E832-3284-495C-A100-4038A4F38D98}" srcOrd="0" destOrd="0" presId="urn:microsoft.com/office/officeart/2005/8/layout/hierarchy2"/>
    <dgm:cxn modelId="{A26FB365-3F78-4F32-BEFC-0727554D4186}" type="presOf" srcId="{C2EA2E5B-F52D-43D5-B556-7B34B40B0E31}" destId="{8685B136-0ADB-4110-8B01-5FC55D5B21E4}" srcOrd="1" destOrd="0" presId="urn:microsoft.com/office/officeart/2005/8/layout/hierarchy2"/>
    <dgm:cxn modelId="{347FDB47-4939-496F-920D-CD601521746F}" type="presOf" srcId="{CD03BB12-BF72-48B9-A82F-A689D211B4A5}" destId="{EEE80534-9A7A-4438-8FD6-AC0F624E4F9D}" srcOrd="0" destOrd="0" presId="urn:microsoft.com/office/officeart/2005/8/layout/hierarchy2"/>
    <dgm:cxn modelId="{4F33B568-BC42-42D7-9F84-5237DBDC11B6}" type="presOf" srcId="{B826F068-7AC6-42D0-AE13-BA3F26B6C075}" destId="{F2B218CB-6D1F-4BE6-A197-BE231188D778}" srcOrd="1" destOrd="0" presId="urn:microsoft.com/office/officeart/2005/8/layout/hierarchy2"/>
    <dgm:cxn modelId="{C96FFC4D-C416-4329-B5CC-3EB80747CDC6}" type="presOf" srcId="{1E0F3975-1BE1-46E2-9B15-A21E90FEFA08}" destId="{B65FE272-8F64-45E2-AC32-77A134F7962D}" srcOrd="0" destOrd="0" presId="urn:microsoft.com/office/officeart/2005/8/layout/hierarchy2"/>
    <dgm:cxn modelId="{83C9EF6F-2406-4D2A-BE89-182432F4AA85}" srcId="{A443B12E-7642-46F7-B6C6-DBCF77193CF1}" destId="{0335EC1F-EC21-418D-A1FF-F9798CA26F00}" srcOrd="2" destOrd="0" parTransId="{96F7FB81-CEA8-49E8-8E80-728D8630EBA8}" sibTransId="{DE2AE20E-46C9-477A-ADAA-1F0BA8956F64}"/>
    <dgm:cxn modelId="{899DFB72-3D76-4198-A2AC-979D61D50DD8}" srcId="{5EE2B3B2-9F31-4BF8-AC51-D59FF6DD65F8}" destId="{8076E201-C375-4611-AFB1-97E5CA530A6C}" srcOrd="0" destOrd="0" parTransId="{5602ACF3-B740-47D1-85DD-3162495F27F9}" sibTransId="{44CCA0FF-81D5-4FEE-9D97-83285EB58DD0}"/>
    <dgm:cxn modelId="{63C60D5A-2A54-4478-917C-7F0AAA1DA1B6}" type="presOf" srcId="{5602ACF3-B740-47D1-85DD-3162495F27F9}" destId="{A06F70D1-ADE9-486C-9AE0-A17585DC4126}" srcOrd="0" destOrd="0" presId="urn:microsoft.com/office/officeart/2005/8/layout/hierarchy2"/>
    <dgm:cxn modelId="{B60A497B-41DB-4CB0-AFB5-BF2946A6FF2E}" srcId="{0335EC1F-EC21-418D-A1FF-F9798CA26F00}" destId="{99EA5970-85FC-41BB-9D4A-A35BA4AEB4B8}" srcOrd="0" destOrd="0" parTransId="{C2EA2E5B-F52D-43D5-B556-7B34B40B0E31}" sibTransId="{BA2F354C-C060-4E66-89CB-47A5EA7E07A9}"/>
    <dgm:cxn modelId="{221EC185-45FE-411A-96C8-122EDE9E4D20}" type="presOf" srcId="{99EA5970-85FC-41BB-9D4A-A35BA4AEB4B8}" destId="{16E60FE9-842B-4703-A62E-5608A66853A6}" srcOrd="0" destOrd="0" presId="urn:microsoft.com/office/officeart/2005/8/layout/hierarchy2"/>
    <dgm:cxn modelId="{56C91997-4F24-4A9F-B595-1EE779B16C5F}" type="presOf" srcId="{B826F068-7AC6-42D0-AE13-BA3F26B6C075}" destId="{224E532B-B72F-4C98-B7FC-19B8F1DB2D0C}" srcOrd="0" destOrd="0" presId="urn:microsoft.com/office/officeart/2005/8/layout/hierarchy2"/>
    <dgm:cxn modelId="{FB96CC9C-016D-4C44-B953-16435B065950}" type="presOf" srcId="{A443B12E-7642-46F7-B6C6-DBCF77193CF1}" destId="{D14351AE-49A2-437F-8A95-4C1EAE2A9FC2}" srcOrd="0" destOrd="0" presId="urn:microsoft.com/office/officeart/2005/8/layout/hierarchy2"/>
    <dgm:cxn modelId="{E5F88AAF-DAF6-4E49-8DF0-1DC5AD3E9FD7}" srcId="{A443B12E-7642-46F7-B6C6-DBCF77193CF1}" destId="{CD03BB12-BF72-48B9-A82F-A689D211B4A5}" srcOrd="0" destOrd="0" parTransId="{1EF3E793-B1A2-4110-B3F2-346FD24E5F14}" sibTransId="{C5833211-6C93-4537-8C40-D3FBD3A674BA}"/>
    <dgm:cxn modelId="{773EA3D9-9449-448B-B904-BC661D392982}" type="presOf" srcId="{C2EA2E5B-F52D-43D5-B556-7B34B40B0E31}" destId="{5F8663CA-5554-4209-BF9A-D49CF7214F71}" srcOrd="0" destOrd="0" presId="urn:microsoft.com/office/officeart/2005/8/layout/hierarchy2"/>
    <dgm:cxn modelId="{53A623E1-7551-4856-A658-5B6F496A9B77}" type="presOf" srcId="{0335EC1F-EC21-418D-A1FF-F9798CA26F00}" destId="{09456C8D-D614-4D4B-B33C-942968E9779E}" srcOrd="0" destOrd="0" presId="urn:microsoft.com/office/officeart/2005/8/layout/hierarchy2"/>
    <dgm:cxn modelId="{B5C796F4-5B04-4220-B222-B61BD6E49BB3}" srcId="{A443B12E-7642-46F7-B6C6-DBCF77193CF1}" destId="{5EE2B3B2-9F31-4BF8-AC51-D59FF6DD65F8}" srcOrd="1" destOrd="0" parTransId="{62776AAE-7C03-4082-9A88-1E0F5280D86D}" sibTransId="{A679C29A-8769-423D-A250-C9AAE8593397}"/>
    <dgm:cxn modelId="{01069B5F-AA63-4AFA-A556-A4856643B524}" type="presParOf" srcId="{D14351AE-49A2-437F-8A95-4C1EAE2A9FC2}" destId="{0D2E437E-2430-4892-9B03-FDC0D660CEC6}" srcOrd="0" destOrd="0" presId="urn:microsoft.com/office/officeart/2005/8/layout/hierarchy2"/>
    <dgm:cxn modelId="{DC8CA201-ECCC-4C5F-9A19-B6AA484AE5A4}" type="presParOf" srcId="{0D2E437E-2430-4892-9B03-FDC0D660CEC6}" destId="{EEE80534-9A7A-4438-8FD6-AC0F624E4F9D}" srcOrd="0" destOrd="0" presId="urn:microsoft.com/office/officeart/2005/8/layout/hierarchy2"/>
    <dgm:cxn modelId="{64B18ABD-430F-4F40-9FB9-949CC6766E02}" type="presParOf" srcId="{0D2E437E-2430-4892-9B03-FDC0D660CEC6}" destId="{99C8882D-9396-4D09-97EF-CB102E7B26D4}" srcOrd="1" destOrd="0" presId="urn:microsoft.com/office/officeart/2005/8/layout/hierarchy2"/>
    <dgm:cxn modelId="{CD03FF2D-A6FF-4D30-A9AD-113C9BBB2237}" type="presParOf" srcId="{99C8882D-9396-4D09-97EF-CB102E7B26D4}" destId="{224E532B-B72F-4C98-B7FC-19B8F1DB2D0C}" srcOrd="0" destOrd="0" presId="urn:microsoft.com/office/officeart/2005/8/layout/hierarchy2"/>
    <dgm:cxn modelId="{BF54152B-2088-44D9-90DE-F8554419A676}" type="presParOf" srcId="{224E532B-B72F-4C98-B7FC-19B8F1DB2D0C}" destId="{F2B218CB-6D1F-4BE6-A197-BE231188D778}" srcOrd="0" destOrd="0" presId="urn:microsoft.com/office/officeart/2005/8/layout/hierarchy2"/>
    <dgm:cxn modelId="{6EB3FD00-0341-4286-A21D-D92901835312}" type="presParOf" srcId="{99C8882D-9396-4D09-97EF-CB102E7B26D4}" destId="{0A58B53C-6D37-4BA9-95C2-131F4FAA3037}" srcOrd="1" destOrd="0" presId="urn:microsoft.com/office/officeart/2005/8/layout/hierarchy2"/>
    <dgm:cxn modelId="{7C9E8E3B-490A-461D-8418-1DC04B7636FA}" type="presParOf" srcId="{0A58B53C-6D37-4BA9-95C2-131F4FAA3037}" destId="{B65FE272-8F64-45E2-AC32-77A134F7962D}" srcOrd="0" destOrd="0" presId="urn:microsoft.com/office/officeart/2005/8/layout/hierarchy2"/>
    <dgm:cxn modelId="{4E74EC48-691D-45A1-A189-27E0C771106A}" type="presParOf" srcId="{0A58B53C-6D37-4BA9-95C2-131F4FAA3037}" destId="{4ABAE14B-D3FF-40EB-9623-871627E12D91}" srcOrd="1" destOrd="0" presId="urn:microsoft.com/office/officeart/2005/8/layout/hierarchy2"/>
    <dgm:cxn modelId="{3E637E0D-9195-4CB2-9077-C3E19C9C15A2}" type="presParOf" srcId="{D14351AE-49A2-437F-8A95-4C1EAE2A9FC2}" destId="{CB0A73CB-D09C-4B84-A65E-5B1DD36E9964}" srcOrd="1" destOrd="0" presId="urn:microsoft.com/office/officeart/2005/8/layout/hierarchy2"/>
    <dgm:cxn modelId="{DFF59605-9A01-4847-A8B1-C80D7B3740D1}" type="presParOf" srcId="{CB0A73CB-D09C-4B84-A65E-5B1DD36E9964}" destId="{D3B091D6-DDC3-48C8-B3B5-B116BD654F65}" srcOrd="0" destOrd="0" presId="urn:microsoft.com/office/officeart/2005/8/layout/hierarchy2"/>
    <dgm:cxn modelId="{5C19EAEB-6A26-46D3-A694-5E887EDE1F0E}" type="presParOf" srcId="{CB0A73CB-D09C-4B84-A65E-5B1DD36E9964}" destId="{15155A9C-1006-4330-BEDF-6973E4CCD971}" srcOrd="1" destOrd="0" presId="urn:microsoft.com/office/officeart/2005/8/layout/hierarchy2"/>
    <dgm:cxn modelId="{1EC5784C-5B02-40C1-9748-40D8BBEFF284}" type="presParOf" srcId="{15155A9C-1006-4330-BEDF-6973E4CCD971}" destId="{A06F70D1-ADE9-486C-9AE0-A17585DC4126}" srcOrd="0" destOrd="0" presId="urn:microsoft.com/office/officeart/2005/8/layout/hierarchy2"/>
    <dgm:cxn modelId="{A14F3514-8895-4886-A521-2CE6CBD32041}" type="presParOf" srcId="{A06F70D1-ADE9-486C-9AE0-A17585DC4126}" destId="{0034A300-011F-4083-8AD4-5BE90EC5CF08}" srcOrd="0" destOrd="0" presId="urn:microsoft.com/office/officeart/2005/8/layout/hierarchy2"/>
    <dgm:cxn modelId="{2EAFA62D-17F2-4167-AD13-7AD3DC16038A}" type="presParOf" srcId="{15155A9C-1006-4330-BEDF-6973E4CCD971}" destId="{47F9C578-6D8F-48D7-A8F2-CB2715BEEFFF}" srcOrd="1" destOrd="0" presId="urn:microsoft.com/office/officeart/2005/8/layout/hierarchy2"/>
    <dgm:cxn modelId="{E508F158-9102-411C-A8E8-3F6F1CB314FC}" type="presParOf" srcId="{47F9C578-6D8F-48D7-A8F2-CB2715BEEFFF}" destId="{8364E832-3284-495C-A100-4038A4F38D98}" srcOrd="0" destOrd="0" presId="urn:microsoft.com/office/officeart/2005/8/layout/hierarchy2"/>
    <dgm:cxn modelId="{5DF6404F-42D1-45DB-9CA4-A6E303EBE95E}" type="presParOf" srcId="{47F9C578-6D8F-48D7-A8F2-CB2715BEEFFF}" destId="{03A1FD2B-47AC-4D17-B331-C1E0B2299387}" srcOrd="1" destOrd="0" presId="urn:microsoft.com/office/officeart/2005/8/layout/hierarchy2"/>
    <dgm:cxn modelId="{3D63A894-C528-4974-8061-83400C623B2E}" type="presParOf" srcId="{D14351AE-49A2-437F-8A95-4C1EAE2A9FC2}" destId="{B696EE48-4CE7-4703-8EF7-A491C2AE100F}" srcOrd="2" destOrd="0" presId="urn:microsoft.com/office/officeart/2005/8/layout/hierarchy2"/>
    <dgm:cxn modelId="{803F8736-446E-4FFA-9E62-4C6B5720F641}" type="presParOf" srcId="{B696EE48-4CE7-4703-8EF7-A491C2AE100F}" destId="{09456C8D-D614-4D4B-B33C-942968E9779E}" srcOrd="0" destOrd="0" presId="urn:microsoft.com/office/officeart/2005/8/layout/hierarchy2"/>
    <dgm:cxn modelId="{940EAF64-7607-4999-B78C-B959F4897C62}" type="presParOf" srcId="{B696EE48-4CE7-4703-8EF7-A491C2AE100F}" destId="{EF0BAC57-FCD2-4637-9DE9-E870095DCE22}" srcOrd="1" destOrd="0" presId="urn:microsoft.com/office/officeart/2005/8/layout/hierarchy2"/>
    <dgm:cxn modelId="{ED66E602-44E8-43C5-9939-46B2EDB91D9D}" type="presParOf" srcId="{EF0BAC57-FCD2-4637-9DE9-E870095DCE22}" destId="{5F8663CA-5554-4209-BF9A-D49CF7214F71}" srcOrd="0" destOrd="0" presId="urn:microsoft.com/office/officeart/2005/8/layout/hierarchy2"/>
    <dgm:cxn modelId="{7E5AF09C-DF81-4055-8513-991CEA883C81}" type="presParOf" srcId="{5F8663CA-5554-4209-BF9A-D49CF7214F71}" destId="{8685B136-0ADB-4110-8B01-5FC55D5B21E4}" srcOrd="0" destOrd="0" presId="urn:microsoft.com/office/officeart/2005/8/layout/hierarchy2"/>
    <dgm:cxn modelId="{11949680-4A25-4709-97B1-C459A3443F2C}" type="presParOf" srcId="{EF0BAC57-FCD2-4637-9DE9-E870095DCE22}" destId="{485AEB5E-9966-4FBE-A60D-D922B8B69EC1}" srcOrd="1" destOrd="0" presId="urn:microsoft.com/office/officeart/2005/8/layout/hierarchy2"/>
    <dgm:cxn modelId="{71D4890A-0C07-499B-A380-7ABDCBF173BE}" type="presParOf" srcId="{485AEB5E-9966-4FBE-A60D-D922B8B69EC1}" destId="{16E60FE9-842B-4703-A62E-5608A66853A6}" srcOrd="0" destOrd="0" presId="urn:microsoft.com/office/officeart/2005/8/layout/hierarchy2"/>
    <dgm:cxn modelId="{03EF6658-689D-45D9-82C5-B352075C1081}" type="presParOf" srcId="{485AEB5E-9966-4FBE-A60D-D922B8B69EC1}" destId="{2FA51A01-D5EA-4017-97EC-234D7D234A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80534-9A7A-4438-8FD6-AC0F624E4F9D}">
      <dsp:nvSpPr>
        <dsp:cNvPr id="0" name=""/>
        <dsp:cNvSpPr/>
      </dsp:nvSpPr>
      <dsp:spPr>
        <a:xfrm>
          <a:off x="158762" y="0"/>
          <a:ext cx="1880862" cy="94043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</a:rPr>
            <a:t>Elaboración del informe de la gestión institucional 2019</a:t>
          </a:r>
        </a:p>
      </dsp:txBody>
      <dsp:txXfrm>
        <a:off x="186306" y="27544"/>
        <a:ext cx="1825774" cy="885343"/>
      </dsp:txXfrm>
    </dsp:sp>
    <dsp:sp modelId="{224E532B-B72F-4C98-B7FC-19B8F1DB2D0C}">
      <dsp:nvSpPr>
        <dsp:cNvPr id="0" name=""/>
        <dsp:cNvSpPr/>
      </dsp:nvSpPr>
      <dsp:spPr>
        <a:xfrm>
          <a:off x="2039624" y="450415"/>
          <a:ext cx="323677" cy="39599"/>
        </a:xfrm>
        <a:custGeom>
          <a:avLst/>
          <a:gdLst/>
          <a:ahLst/>
          <a:cxnLst/>
          <a:rect l="0" t="0" r="0" b="0"/>
          <a:pathLst>
            <a:path>
              <a:moveTo>
                <a:pt x="0" y="19799"/>
              </a:moveTo>
              <a:lnTo>
                <a:pt x="323677" y="197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2193371" y="462123"/>
        <a:ext cx="16183" cy="16183"/>
      </dsp:txXfrm>
    </dsp:sp>
    <dsp:sp modelId="{B65FE272-8F64-45E2-AC32-77A134F7962D}">
      <dsp:nvSpPr>
        <dsp:cNvPr id="0" name=""/>
        <dsp:cNvSpPr/>
      </dsp:nvSpPr>
      <dsp:spPr>
        <a:xfrm>
          <a:off x="2363302" y="0"/>
          <a:ext cx="5730010" cy="940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1"/>
              </a:solidFill>
            </a:rPr>
            <a:t>Planificación Institucional elabora el informe de  gestión Municipal 2019 en base a la información remitida por las Direcciones del GAD. 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2390846" y="27544"/>
        <a:ext cx="5674922" cy="885343"/>
      </dsp:txXfrm>
    </dsp:sp>
    <dsp:sp modelId="{D3B091D6-DDC3-48C8-B3B5-B116BD654F65}">
      <dsp:nvSpPr>
        <dsp:cNvPr id="0" name=""/>
        <dsp:cNvSpPr/>
      </dsp:nvSpPr>
      <dsp:spPr>
        <a:xfrm>
          <a:off x="120636" y="1078194"/>
          <a:ext cx="1880862" cy="94043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</a:rPr>
            <a:t>Digitalización formulario del CPCCS</a:t>
          </a:r>
        </a:p>
      </dsp:txBody>
      <dsp:txXfrm>
        <a:off x="148180" y="1105738"/>
        <a:ext cx="1825774" cy="885343"/>
      </dsp:txXfrm>
    </dsp:sp>
    <dsp:sp modelId="{A06F70D1-ADE9-486C-9AE0-A17585DC4126}">
      <dsp:nvSpPr>
        <dsp:cNvPr id="0" name=""/>
        <dsp:cNvSpPr/>
      </dsp:nvSpPr>
      <dsp:spPr>
        <a:xfrm>
          <a:off x="2001499" y="1528610"/>
          <a:ext cx="364699" cy="39599"/>
        </a:xfrm>
        <a:custGeom>
          <a:avLst/>
          <a:gdLst/>
          <a:ahLst/>
          <a:cxnLst/>
          <a:rect l="0" t="0" r="0" b="0"/>
          <a:pathLst>
            <a:path>
              <a:moveTo>
                <a:pt x="0" y="19799"/>
              </a:moveTo>
              <a:lnTo>
                <a:pt x="364699" y="197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2174731" y="1539292"/>
        <a:ext cx="18234" cy="18234"/>
      </dsp:txXfrm>
    </dsp:sp>
    <dsp:sp modelId="{8364E832-3284-495C-A100-4038A4F38D98}">
      <dsp:nvSpPr>
        <dsp:cNvPr id="0" name=""/>
        <dsp:cNvSpPr/>
      </dsp:nvSpPr>
      <dsp:spPr>
        <a:xfrm>
          <a:off x="2366198" y="1078194"/>
          <a:ext cx="5727114" cy="940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>
              <a:solidFill>
                <a:schemeClr val="tx1"/>
              </a:solidFill>
            </a:rPr>
            <a:t>GAD </a:t>
          </a:r>
          <a:r>
            <a:rPr lang="es-CO" sz="1400" b="1" kern="1200" dirty="0">
              <a:solidFill>
                <a:schemeClr val="tx1"/>
              </a:solidFill>
            </a:rPr>
            <a:t>llena el formulario de rendición de cuentas en excel establecido por el CPCCS. </a:t>
          </a:r>
        </a:p>
      </dsp:txBody>
      <dsp:txXfrm>
        <a:off x="2393742" y="1105738"/>
        <a:ext cx="5672026" cy="885343"/>
      </dsp:txXfrm>
    </dsp:sp>
    <dsp:sp modelId="{09456C8D-D614-4D4B-B33C-942968E9779E}">
      <dsp:nvSpPr>
        <dsp:cNvPr id="0" name=""/>
        <dsp:cNvSpPr/>
      </dsp:nvSpPr>
      <dsp:spPr>
        <a:xfrm>
          <a:off x="196868" y="2337639"/>
          <a:ext cx="1880862" cy="94043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tx1"/>
              </a:solidFill>
            </a:rPr>
            <a:t>Mesas de trabajo</a:t>
          </a:r>
        </a:p>
      </dsp:txBody>
      <dsp:txXfrm>
        <a:off x="224412" y="2365183"/>
        <a:ext cx="1825774" cy="885343"/>
      </dsp:txXfrm>
    </dsp:sp>
    <dsp:sp modelId="{5F8663CA-5554-4209-BF9A-D49CF7214F71}">
      <dsp:nvSpPr>
        <dsp:cNvPr id="0" name=""/>
        <dsp:cNvSpPr/>
      </dsp:nvSpPr>
      <dsp:spPr>
        <a:xfrm>
          <a:off x="2077730" y="2788054"/>
          <a:ext cx="383996" cy="39599"/>
        </a:xfrm>
        <a:custGeom>
          <a:avLst/>
          <a:gdLst/>
          <a:ahLst/>
          <a:cxnLst/>
          <a:rect l="0" t="0" r="0" b="0"/>
          <a:pathLst>
            <a:path>
              <a:moveTo>
                <a:pt x="0" y="19799"/>
              </a:moveTo>
              <a:lnTo>
                <a:pt x="383996" y="197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/>
        </a:p>
      </dsp:txBody>
      <dsp:txXfrm>
        <a:off x="2260129" y="2798254"/>
        <a:ext cx="19199" cy="19199"/>
      </dsp:txXfrm>
    </dsp:sp>
    <dsp:sp modelId="{16E60FE9-842B-4703-A62E-5608A66853A6}">
      <dsp:nvSpPr>
        <dsp:cNvPr id="0" name=""/>
        <dsp:cNvSpPr/>
      </dsp:nvSpPr>
      <dsp:spPr>
        <a:xfrm>
          <a:off x="2461727" y="2337639"/>
          <a:ext cx="5756756" cy="940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2"/>
              </a:solidFill>
            </a:rPr>
            <a:t>Presentación del informe de gestión municipal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2"/>
              </a:solidFill>
            </a:rPr>
            <a:t>Mesas de trabajo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2"/>
              </a:solidFill>
            </a:rPr>
            <a:t>Informe de las mesas de trabajo </a:t>
          </a:r>
        </a:p>
      </dsp:txBody>
      <dsp:txXfrm>
        <a:off x="2489271" y="2365183"/>
        <a:ext cx="5701668" cy="88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F8079-A4C0-421E-8622-4DF1244DF45A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93A2-4411-4DB8-B762-34E6E6BD3BB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88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1408-D4BE-4C79-BCD6-EFB19BDA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C9CF76-CE29-4BDC-887A-8B7F401A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FE599-5661-469C-BDD9-F0785D33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187FF-A98F-4DCB-A42C-441E5EDE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24ADB-4C83-4C07-B3C4-5A2E3CFF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06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7E12A-56B7-4502-98BF-471B33F5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03F605-FC77-43EE-8EED-31799D47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45794-257A-43FB-B13E-E35B8D6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B2855-82C0-4270-B79C-83D46D35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380DE-3109-49EC-B70A-A4798B06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07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40CE53-A3FC-415C-98A1-AC4596234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B6B853-1A47-41AE-A025-06D9D6410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23AD0-2A8B-468A-848D-AAD3E24C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AA8029-8CE2-407E-B08B-E85A9469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F3064-ECCE-417A-8010-EFCF5C1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645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2B1A-AA9D-4166-8810-DB2F3451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C13C8-600F-4D3E-A8CB-FECC81A22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4F040-4CFB-4C3E-B024-838CE8F7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514DC1-5F56-45A4-854E-F2A902D9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13FE8-A3EF-4825-BB53-6A78A7E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220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B2A8-F9C2-4FED-B078-15C7C89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D7059-9AB9-448A-8381-17CC52F1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0DA81-78B4-4663-BDA4-C94DF85D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B0DD-6196-4821-8148-748FF0C7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F99CF-8A57-4EB4-85D0-F3DC474A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729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AF390-0FCF-47C8-9985-190F890D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B521F-5AAE-43E3-86CF-E96DFDD0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1DE62-7EAA-4633-B719-8913A5DB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6CCB3-A96A-476D-967F-FE499410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35716-3042-4F51-BA1D-F4432FB9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213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D80F-1DE5-43B7-B3C0-67E528D1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843DE-5502-468E-B1C5-356E76AC9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36872C-2068-491E-BCD7-D2310DC8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D65CB-F655-4A47-A8A5-D343ED0F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02A07-6491-4372-BA2E-966B822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1985F-378C-4844-8856-8BCC59A3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06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DCBE6-9BAE-4F00-8CEF-403BCFAA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BECB5-8E7B-4DA1-AAD8-687E1A4D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11EF3-1738-45B8-990B-DF0FACC5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AA1B12-5156-45F7-AF1F-AECA21810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ACF517-70F1-4024-9CAD-5C089DCEF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40A61-42C3-4A3D-8082-D90F5475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957E63-5089-4EF7-B531-A3989B8E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03A4C2-1442-46F2-BC96-B8EA7893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263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C8A50-0D97-47C5-A98E-8645CEA4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47EFAA-EC1D-4699-BC12-3FA48D3A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9EB2D8-480E-4374-8286-889F268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E3CD55-0EEF-4D42-8E9F-CD8F9EC7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737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84D8CD-C355-4E8B-B97A-E568FB3F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13470-D197-41D4-B483-1A3F3806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A18E85-5ED4-417E-B20E-4284BE9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1800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B6726-893B-45D7-A207-3163335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292D7-F257-49BC-8665-0606672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1F9E5A-6EC9-4636-B0CB-E988F5496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4397C-A195-4F89-8432-C5DE3280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C3644-D952-410D-AB57-0C293179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2643A-225F-43B7-A092-CDB2AB8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057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07581-478F-4EAE-A28C-5EA41615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E82FC-F29B-453C-85B3-7AC73601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6A031-230A-4769-BBEE-C6353C36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4983A-8F58-4C32-BFA0-4031C7FF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5EA3C-74CD-4F23-96E7-11383D26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802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0FD3-BE8E-4B2D-B07B-F43D78C2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6F8670-19C6-42B3-B1BC-92EEF2B2C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3C0BD-03F4-4208-9283-D18095FA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CC993-A0A0-4645-BAE9-C17D11A3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DAD8F-2BE7-4FA0-B8E0-F4415804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25946-FF9A-4692-8D10-60C18A1A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553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BDE58-23C0-4456-BE84-F509BEB2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BB7B6E-1DB1-40CF-AF37-3BF32BBA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7979E-0916-42A7-8181-0363968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85792-D882-46F8-9586-9E32954A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E8202-9D0B-4FE1-A7C1-068D94EA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753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30D662-22E4-4101-9772-0EA95A3C4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829AD-FB20-4E42-9056-3EBFD8F0A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8C174E-08CD-4A7F-B18E-5081292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5CA9F-FAC2-46F7-A18D-92F88DB3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540C9-6851-4D4E-8751-0DB99F2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9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6C558-D2A2-4162-841D-5248C651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87A945-5F79-4FCB-B204-8CB3B9D26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B9584-63A9-49CD-9005-39570FF1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D94133-DEAE-4766-B956-D63AE2A6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A8ABB-52AE-4EBA-AB8F-CDDD9DE8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597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F784-D607-4929-A70B-A41B4FED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7CDC8-6199-4FC5-88E2-40FA4851D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55D8A5-8C00-4562-91B3-B25159B2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A57762-3B1D-4924-9ABE-3CA600A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C2588F-13C3-41CF-9119-70ACCAB8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14C94-2795-4E5E-9DE6-025C0A69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060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132F8-7B34-45D9-990E-17C07EE1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20BAF-96C5-4D2E-A2A2-716DFC44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2A096D-C645-4570-A7B9-30CB5F835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05ACBB-C326-419A-8E50-40C0EF77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84295C-01EB-467F-A40D-87EB1CD17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95EFFB-9B3C-4906-B997-35504167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508EA6-DA30-4EB4-8EDF-53218F96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405743-BE24-4FCB-A511-9C0F9A7E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092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DE116-423A-49CC-88C5-D1D6A20D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A2B32F-967E-418C-8827-3BC89621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A0269F-DC24-498E-9EE7-A1DF3999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B4A151-4B03-409A-8CCF-22BD39C9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79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F6D498-ED2A-42A8-819D-F760DF50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9F3ABB-FD8B-4EB4-BF81-4097E0FC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FB191D-826C-4DDF-92D6-4EE233F2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888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83406-8122-4154-A769-E19FB08B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16A41-D9FB-4797-A18C-22DBD140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EC3EAA-D781-40C0-BD0C-BF8B40E84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8AE9F0-7628-4495-9B04-DC51010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54968F-6E11-4E4A-8465-3AF428C3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566ADB-9370-4FFA-B2E5-76835E60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04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A3FFD-38AA-46EF-85AC-DBD9A55A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B51110-B845-4005-BD2C-8C7C19C82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45E2E-6D7C-4329-A551-40D22325B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B0E019-C7DD-4E02-B4FB-464A3B34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1D3AD-811C-405F-9172-3ACEEC20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DB1657-C125-4582-B6D4-8092242F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81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3E49DD-CA10-49C8-8ED1-41545E50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E5256-CCF5-4E80-8F4B-D49A2864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B26792-4D22-4D1D-8F1F-1D8124B58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3AA0-0F1E-4000-B6D6-13EC31EB7BD4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3691A-27DF-476B-AB7D-5AD37D1B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E9CF6-3C74-49E3-9C21-6B1CF140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A530-6CDE-4493-A904-40D75B944E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544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4FBDB6-1B8C-4529-AAB4-DF5D6ECF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A54F5-F653-4E00-B594-7D980DA5E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FDD21-0299-46E6-8D16-423E4BC88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4BFD-42E7-4AE4-BF98-49D9D31871A7}" type="datetimeFigureOut">
              <a:rPr lang="es-EC" smtClean="0"/>
              <a:t>7/12/2020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54073-791A-4615-8BE4-EF959CF23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65A29-F131-4AB0-931F-2373F4B5D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13FC-014F-434F-BEC5-E4FBA6CF0F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0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C1F625-676E-4AE0-8D82-C7DF4691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8"/>
          <a:stretch/>
        </p:blipFill>
        <p:spPr>
          <a:xfrm>
            <a:off x="-103032" y="0"/>
            <a:ext cx="12295031" cy="69996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56F217-80D0-4EEA-9611-F7E8F8D7B9D1}"/>
              </a:ext>
            </a:extLst>
          </p:cNvPr>
          <p:cNvSpPr txBox="1"/>
          <p:nvPr/>
        </p:nvSpPr>
        <p:spPr>
          <a:xfrm>
            <a:off x="3039413" y="582814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Abg. Roberto Hidalgo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ALCALDE DEL CANTÓN MEJÍA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62B34-341D-475C-8617-EFAF9AA4F78D}"/>
              </a:ext>
            </a:extLst>
          </p:cNvPr>
          <p:cNvSpPr txBox="1"/>
          <p:nvPr/>
        </p:nvSpPr>
        <p:spPr>
          <a:xfrm>
            <a:off x="193183" y="5010559"/>
            <a:ext cx="1252367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RENDICIÓN DE CUENTAS  2019</a:t>
            </a:r>
          </a:p>
        </p:txBody>
      </p:sp>
    </p:spTree>
    <p:extLst>
      <p:ext uri="{BB962C8B-B14F-4D97-AF65-F5344CB8AC3E}">
        <p14:creationId xmlns:p14="http://schemas.microsoft.com/office/powerpoint/2010/main" val="144383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F81014-A8BB-48EC-808E-61FC6739190E}"/>
              </a:ext>
            </a:extLst>
          </p:cNvPr>
          <p:cNvSpPr txBox="1"/>
          <p:nvPr/>
        </p:nvSpPr>
        <p:spPr>
          <a:xfrm>
            <a:off x="1582735" y="289879"/>
            <a:ext cx="9439495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Fase 2: Evaluación de la gestión y elaboración del informe de rendición de cuentas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40236CB-AB40-457C-B920-F118E0B4E2CC}"/>
              </a:ext>
            </a:extLst>
          </p:cNvPr>
          <p:cNvSpPr/>
          <p:nvPr/>
        </p:nvSpPr>
        <p:spPr>
          <a:xfrm>
            <a:off x="928254" y="1845075"/>
            <a:ext cx="10335491" cy="3450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FEBRERO/2020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i="1" u="sng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FASE 2: ACTIVIDADES</a:t>
            </a:r>
            <a:endParaRPr lang="es-EC" sz="2400" b="1" i="1" u="sng" dirty="0">
              <a:solidFill>
                <a:schemeClr val="accent6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Trabajo en equipo ( equipo técnico institucional y ciudadano)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Direcciones  Municipales entregan el informe de gestión 2019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Planificación Institucional  CONSOLIDA la información  y Elaboración del informe de gestión 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C" sz="2400" b="1" i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Entrega de  informe  preliminar a la Asamblea  Cantonal</a:t>
            </a:r>
          </a:p>
          <a:p>
            <a:pPr marL="571500" lvl="0" indent="-5715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C" b="1" i="1" dirty="0">
              <a:solidFill>
                <a:schemeClr val="accent6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1BC0D4-F649-4B39-AC08-63C5A95EAA1A}"/>
              </a:ext>
            </a:extLst>
          </p:cNvPr>
          <p:cNvSpPr txBox="1"/>
          <p:nvPr/>
        </p:nvSpPr>
        <p:spPr>
          <a:xfrm>
            <a:off x="696330" y="5296020"/>
            <a:ext cx="10802814" cy="1015663"/>
          </a:xfrm>
          <a:prstGeom prst="rect">
            <a:avLst/>
          </a:prstGeom>
          <a:solidFill>
            <a:srgbClr val="ECEC4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6000" b="1" dirty="0">
                <a:ln/>
                <a:solidFill>
                  <a:schemeClr val="accent3"/>
                </a:solidFill>
              </a:rPr>
              <a:t>RENDICIÓN DE CUENTAS 2019</a:t>
            </a:r>
          </a:p>
        </p:txBody>
      </p:sp>
    </p:spTree>
    <p:extLst>
      <p:ext uri="{BB962C8B-B14F-4D97-AF65-F5344CB8AC3E}">
        <p14:creationId xmlns:p14="http://schemas.microsoft.com/office/powerpoint/2010/main" val="268798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F81014-A8BB-48EC-808E-61FC6739190E}"/>
              </a:ext>
            </a:extLst>
          </p:cNvPr>
          <p:cNvSpPr txBox="1"/>
          <p:nvPr/>
        </p:nvSpPr>
        <p:spPr>
          <a:xfrm>
            <a:off x="1582735" y="289879"/>
            <a:ext cx="9439495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Fase 2: </a:t>
            </a:r>
            <a:r>
              <a:rPr kumimoji="0" lang="es-E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Evaluación de la gestión y redacción del informe de la Institución.</a:t>
            </a:r>
            <a:endParaRPr kumimoji="0" lang="es-EC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Harlow Solid Italic" panose="04030604020F02020D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6A9674F-C414-4343-A872-2B8B4F5EB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251778"/>
              </p:ext>
            </p:extLst>
          </p:nvPr>
        </p:nvGraphicFramePr>
        <p:xfrm>
          <a:off x="1392661" y="1845035"/>
          <a:ext cx="8402638" cy="427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id="{CD3CA1E1-82DE-4C6C-9E25-88D2987A096E}"/>
              </a:ext>
            </a:extLst>
          </p:cNvPr>
          <p:cNvSpPr txBox="1">
            <a:spLocks/>
          </p:cNvSpPr>
          <p:nvPr/>
        </p:nvSpPr>
        <p:spPr>
          <a:xfrm>
            <a:off x="1392661" y="5477637"/>
            <a:ext cx="9373088" cy="1284180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SE RECIBIO LAS OBSERVACIONES E INQUIETUDES EN COORDINACIÓN CON LOS GAD PARROQUIALES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381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BF7626-309A-4454-BF8F-F3909A9E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88401F-E54F-4767-91E9-856D7671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07" y="1841679"/>
            <a:ext cx="9324304" cy="50163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3BFA360-D236-48AD-9CC4-FC5E848B1446}"/>
              </a:ext>
            </a:extLst>
          </p:cNvPr>
          <p:cNvSpPr txBox="1"/>
          <p:nvPr/>
        </p:nvSpPr>
        <p:spPr>
          <a:xfrm>
            <a:off x="1582735" y="289879"/>
            <a:ext cx="9439495" cy="13280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low Solid Italic" panose="04030604020F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Fase 2: Mesas de Trabajo en las Diferentes Parroquias</a:t>
            </a:r>
          </a:p>
        </p:txBody>
      </p:sp>
    </p:spTree>
    <p:extLst>
      <p:ext uri="{BB962C8B-B14F-4D97-AF65-F5344CB8AC3E}">
        <p14:creationId xmlns:p14="http://schemas.microsoft.com/office/powerpoint/2010/main" val="96504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BF7626-309A-4454-BF8F-F3909A9E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53A135-99BC-4497-9D66-226A11C2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17" y="465666"/>
            <a:ext cx="7777766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1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BF7626-309A-4454-BF8F-F3909A9E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5397C6-CBCC-4CE6-B52D-95170C95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32" y="257577"/>
            <a:ext cx="7327005" cy="63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9970A3-9067-445D-A096-64A7687D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8" t="17839" r="35971" b="56587"/>
          <a:stretch/>
        </p:blipFill>
        <p:spPr>
          <a:xfrm>
            <a:off x="0" y="0"/>
            <a:ext cx="1392661" cy="9313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AE9A07F-B94C-431C-9F61-C5B90BC8A2F6}"/>
              </a:ext>
            </a:extLst>
          </p:cNvPr>
          <p:cNvSpPr/>
          <p:nvPr/>
        </p:nvSpPr>
        <p:spPr>
          <a:xfrm>
            <a:off x="2438587" y="3073742"/>
            <a:ext cx="7613961" cy="7105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 DE LA  SEGUNDA FASE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26620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183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Berlin Sans FB Demi</vt:lpstr>
      <vt:lpstr>Calibri</vt:lpstr>
      <vt:lpstr>Calibri Light</vt:lpstr>
      <vt:lpstr>David</vt:lpstr>
      <vt:lpstr>Harlow Solid Italic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USR MARIA CANCHIG</dc:creator>
  <cp:lastModifiedBy>USR MARIA CANCHIG</cp:lastModifiedBy>
  <cp:revision>5</cp:revision>
  <dcterms:created xsi:type="dcterms:W3CDTF">2020-12-07T02:09:10Z</dcterms:created>
  <dcterms:modified xsi:type="dcterms:W3CDTF">2020-12-07T20:52:07Z</dcterms:modified>
</cp:coreProperties>
</file>