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0" r:id="rId3"/>
    <p:sldId id="301" r:id="rId4"/>
    <p:sldId id="302" r:id="rId5"/>
    <p:sldId id="304" r:id="rId6"/>
    <p:sldId id="305" r:id="rId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2B1A-AA9D-4166-8810-DB2F3451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C13C8-600F-4D3E-A8CB-FECC81A22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4F040-4CFB-4C3E-B024-838CE8F7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14DC1-5F56-45A4-854E-F2A902D9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13FE8-A3EF-4825-BB53-6A78A7E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263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BDE58-23C0-4456-BE84-F509BEB2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BB7B6E-1DB1-40CF-AF37-3BF32BBA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7979E-0916-42A7-8181-0363968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85792-D882-46F8-9586-9E32954A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E8202-9D0B-4FE1-A7C1-068D94EA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0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30D662-22E4-4101-9772-0EA95A3C4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829AD-FB20-4E42-9056-3EBFD8F0A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C174E-08CD-4A7F-B18E-5081292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5CA9F-FAC2-46F7-A18D-92F88DB3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540C9-6851-4D4E-8751-0DB99F2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92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2A8-F9C2-4FED-B078-15C7C89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D7059-9AB9-448A-8381-17CC52F1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0DA81-78B4-4663-BDA4-C94DF85D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B0DD-6196-4821-8148-748FF0C7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F99CF-8A57-4EB4-85D0-F3DC474A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4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AF390-0FCF-47C8-9985-190F890D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B521F-5AAE-43E3-86CF-E96DFDD0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1DE62-7EAA-4633-B719-8913A5D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6CCB3-A96A-476D-967F-FE499410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35716-3042-4F51-BA1D-F4432FB9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944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D80F-1DE5-43B7-B3C0-67E528D1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843DE-5502-468E-B1C5-356E76AC9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6872C-2068-491E-BCD7-D2310DC8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D65CB-F655-4A47-A8A5-D343ED0F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02A07-6491-4372-BA2E-966B822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1985F-378C-4844-8856-8BCC59A3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25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DCBE6-9BAE-4F00-8CEF-403BCFAA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BECB5-8E7B-4DA1-AAD8-687E1A4D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11EF3-1738-45B8-990B-DF0FACC5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AA1B12-5156-45F7-AF1F-AECA21810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ACF517-70F1-4024-9CAD-5C089DCEF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40A61-42C3-4A3D-8082-D90F5475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957E63-5089-4EF7-B531-A3989B8E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03A4C2-1442-46F2-BC96-B8EA7893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66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C8A50-0D97-47C5-A98E-8645CEA4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47EFAA-EC1D-4699-BC12-3FA48D3A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9EB2D8-480E-4374-8286-889F268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E3CD55-0EEF-4D42-8E9F-CD8F9EC7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736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84D8CD-C355-4E8B-B97A-E568FB3F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13470-D197-41D4-B483-1A3F3806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A18E85-5ED4-417E-B20E-4284BE9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53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B6726-893B-45D7-A207-3163335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292D7-F257-49BC-8665-0606672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1F9E5A-6EC9-4636-B0CB-E988F5496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4397C-A195-4F89-8432-C5DE3280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C3644-D952-410D-AB57-0C293179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2643A-225F-43B7-A092-CDB2AB8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22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0FD3-BE8E-4B2D-B07B-F43D78C2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6F8670-19C6-42B3-B1BC-92EEF2B2C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3C0BD-03F4-4208-9283-D18095FA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CC993-A0A0-4645-BAE9-C17D11A3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DAD8F-2BE7-4FA0-B8E0-F4415804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25946-FF9A-4692-8D10-60C18A1A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191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4FBDB6-1B8C-4529-AAB4-DF5D6ECF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A54F5-F653-4E00-B594-7D980DA5E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FDD21-0299-46E6-8D16-423E4BC88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54073-791A-4615-8BE4-EF959CF23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65A29-F131-4AB0-931F-2373F4B5D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61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C1F625-676E-4AE0-8D82-C7DF4691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-103032" y="0"/>
            <a:ext cx="12295031" cy="6999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56F217-80D0-4EEA-9611-F7E8F8D7B9D1}"/>
              </a:ext>
            </a:extLst>
          </p:cNvPr>
          <p:cNvSpPr txBox="1"/>
          <p:nvPr/>
        </p:nvSpPr>
        <p:spPr>
          <a:xfrm>
            <a:off x="3039413" y="582814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Abg. Roberto Hidalgo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ALCALDE DEL CANTÓN MEJÍA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62B34-341D-475C-8617-EFAF9AA4F78D}"/>
              </a:ext>
            </a:extLst>
          </p:cNvPr>
          <p:cNvSpPr txBox="1"/>
          <p:nvPr/>
        </p:nvSpPr>
        <p:spPr>
          <a:xfrm>
            <a:off x="193183" y="5010559"/>
            <a:ext cx="1252367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RENDICIÓN DE CUENTAS  2019</a:t>
            </a:r>
          </a:p>
        </p:txBody>
      </p:sp>
    </p:spTree>
    <p:extLst>
      <p:ext uri="{BB962C8B-B14F-4D97-AF65-F5344CB8AC3E}">
        <p14:creationId xmlns:p14="http://schemas.microsoft.com/office/powerpoint/2010/main" val="144383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F431EB-69F8-4419-96EB-7221B40388A5}"/>
              </a:ext>
            </a:extLst>
          </p:cNvPr>
          <p:cNvSpPr txBox="1"/>
          <p:nvPr/>
        </p:nvSpPr>
        <p:spPr>
          <a:xfrm>
            <a:off x="2581613" y="656822"/>
            <a:ext cx="7028774" cy="1569660"/>
          </a:xfrm>
          <a:prstGeom prst="rect">
            <a:avLst/>
          </a:prstGeom>
          <a:solidFill>
            <a:srgbClr val="ECEC4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s-EC" sz="4800" b="1" dirty="0">
                <a:ln/>
                <a:solidFill>
                  <a:srgbClr val="86C157"/>
                </a:solidFill>
              </a:rPr>
              <a:t>RENDICIÓN DE CUENTAS 2019</a:t>
            </a:r>
          </a:p>
        </p:txBody>
      </p:sp>
      <p:sp>
        <p:nvSpPr>
          <p:cNvPr id="6" name="Elipse 4">
            <a:extLst>
              <a:ext uri="{FF2B5EF4-FFF2-40B4-BE49-F238E27FC236}">
                <a16:creationId xmlns:a16="http://schemas.microsoft.com/office/drawing/2014/main" id="{4791CED8-52CE-4E65-8F1D-9C8124910B79}"/>
              </a:ext>
            </a:extLst>
          </p:cNvPr>
          <p:cNvSpPr/>
          <p:nvPr/>
        </p:nvSpPr>
        <p:spPr>
          <a:xfrm>
            <a:off x="2581612" y="2385186"/>
            <a:ext cx="7028773" cy="4260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u="sng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FASE 1:  PLANIFICACIÓN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u="sng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ACTIVIDADES</a:t>
            </a:r>
            <a:endParaRPr lang="es-EC" sz="2400" u="sng" dirty="0">
              <a:solidFill>
                <a:schemeClr val="accent6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ENERO/2020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kern="12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Conocimiento nueva resolución  No. CPCCS-PLE-5G-003-E-2019-024 p</a:t>
            </a:r>
            <a:r>
              <a:rPr lang="es-EC" sz="24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ara Rendición de cuentas de GADS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Planificación del proceso de rendición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FEBRERO/2020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Capacitación a la Asamblea Cantonal y Ciudadanía en general  y generación de consulta a la Administración.</a:t>
            </a:r>
          </a:p>
        </p:txBody>
      </p:sp>
    </p:spTree>
    <p:extLst>
      <p:ext uri="{BB962C8B-B14F-4D97-AF65-F5344CB8AC3E}">
        <p14:creationId xmlns:p14="http://schemas.microsoft.com/office/powerpoint/2010/main" val="268798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F431EB-69F8-4419-96EB-7221B40388A5}"/>
              </a:ext>
            </a:extLst>
          </p:cNvPr>
          <p:cNvSpPr txBox="1"/>
          <p:nvPr/>
        </p:nvSpPr>
        <p:spPr>
          <a:xfrm>
            <a:off x="2581613" y="155524"/>
            <a:ext cx="7028774" cy="1569660"/>
          </a:xfrm>
          <a:prstGeom prst="rect">
            <a:avLst/>
          </a:prstGeom>
          <a:solidFill>
            <a:srgbClr val="ECEC4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800" b="1" i="0" u="none" strike="noStrike" kern="1200" cap="none" spc="0" normalizeH="0" baseline="0" noProof="0" dirty="0">
                <a:ln/>
                <a:solidFill>
                  <a:srgbClr val="86C1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RENDICIÓN DE CUENTAS 2019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07CDB0-29A6-47C8-82D4-D1805C3A4E7E}"/>
              </a:ext>
            </a:extLst>
          </p:cNvPr>
          <p:cNvSpPr/>
          <p:nvPr/>
        </p:nvSpPr>
        <p:spPr>
          <a:xfrm>
            <a:off x="10030902" y="2299951"/>
            <a:ext cx="2091540" cy="1241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Sociabilización del proceso de Rendición de Cuentas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39B916-DD0C-4BA5-B649-821FA49D8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0" y="1874948"/>
            <a:ext cx="9207524" cy="47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F431EB-69F8-4419-96EB-7221B40388A5}"/>
              </a:ext>
            </a:extLst>
          </p:cNvPr>
          <p:cNvSpPr txBox="1"/>
          <p:nvPr/>
        </p:nvSpPr>
        <p:spPr>
          <a:xfrm>
            <a:off x="2581613" y="257577"/>
            <a:ext cx="7028774" cy="1569660"/>
          </a:xfrm>
          <a:prstGeom prst="rect">
            <a:avLst/>
          </a:prstGeom>
          <a:solidFill>
            <a:srgbClr val="ECEC4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800" b="1" i="0" u="none" strike="noStrike" kern="1200" cap="none" spc="0" normalizeH="0" baseline="0" noProof="0" dirty="0">
                <a:ln/>
                <a:solidFill>
                  <a:srgbClr val="86C1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RENDICIÓN DE CUENTAS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2B6722-D03A-47F8-9B59-F04D08AC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768" y="1827237"/>
            <a:ext cx="7652095" cy="47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167E5A-64ED-4A9C-B183-F1BA686D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33" y="379927"/>
            <a:ext cx="5539471" cy="60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A3CDA7-4BA4-40D1-BA90-A45F8E3D8F00}"/>
              </a:ext>
            </a:extLst>
          </p:cNvPr>
          <p:cNvSpPr/>
          <p:nvPr/>
        </p:nvSpPr>
        <p:spPr>
          <a:xfrm>
            <a:off x="2212426" y="3038090"/>
            <a:ext cx="7613961" cy="7017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4400" b="1" dirty="0">
                <a:solidFill>
                  <a:srgbClr val="92D050"/>
                </a:solidFill>
                <a:latin typeface="Arial" panose="020B0604020202020204" pitchFamily="34" charset="0"/>
              </a:rPr>
              <a:t>FIN DE LA PRIMERA FASE</a:t>
            </a:r>
            <a:endParaRPr lang="es-CO" sz="4400" b="1" dirty="0">
              <a:solidFill>
                <a:srgbClr val="92D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669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82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Berlin Sans FB Demi</vt:lpstr>
      <vt:lpstr>Calibri</vt:lpstr>
      <vt:lpstr>Calibri Light</vt:lpstr>
      <vt:lpstr>David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USR MARIA CANCHIG</dc:creator>
  <cp:lastModifiedBy>USR MARIA CANCHIG</cp:lastModifiedBy>
  <cp:revision>6</cp:revision>
  <dcterms:created xsi:type="dcterms:W3CDTF">2020-12-07T01:49:33Z</dcterms:created>
  <dcterms:modified xsi:type="dcterms:W3CDTF">2020-12-07T20:47:46Z</dcterms:modified>
</cp:coreProperties>
</file>