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8" r:id="rId3"/>
    <p:sldId id="299" r:id="rId4"/>
    <p:sldId id="264" r:id="rId5"/>
    <p:sldId id="300" r:id="rId6"/>
    <p:sldId id="301" r:id="rId7"/>
    <p:sldId id="30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7E1DB-524A-4A53-9B15-3F9D458597E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F10720-2D6A-4696-A94C-8CB805E40A17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" sz="1600" b="1" dirty="0">
              <a:solidFill>
                <a:schemeClr val="tx1"/>
              </a:solidFill>
            </a:rPr>
            <a:t>Planificación y facilitación del proceso de rendición de cuentas por la Asamblea Local</a:t>
          </a:r>
        </a:p>
      </dgm:t>
    </dgm:pt>
    <dgm:pt modelId="{A09744E1-88A2-4329-9155-C11F3F2C990F}" type="parTrans" cxnId="{33899865-27FB-41DA-9159-A65CA920921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6CD5850-42FC-4421-B0B1-AE5F350FA307}" type="sibTrans" cxnId="{33899865-27FB-41DA-9159-A65CA920921E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1</a:t>
          </a:r>
        </a:p>
      </dgm:t>
    </dgm:pt>
    <dgm:pt modelId="{C41CFC99-F998-4321-9A34-6BDDED23FCA5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" sz="1600" b="1" dirty="0">
              <a:solidFill>
                <a:schemeClr val="tx1"/>
              </a:solidFill>
            </a:rPr>
            <a:t>Evaluación de la gestión y elaboración del informe Institucional</a:t>
          </a:r>
        </a:p>
      </dgm:t>
    </dgm:pt>
    <dgm:pt modelId="{C2C4C999-9C18-4FB5-8A0D-B41F2583C60E}" type="parTrans" cxnId="{88EFCCB1-7AB4-4197-A974-EAD2F050005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FEEE5D1-CCE5-4C75-929E-118B6293E57F}" type="sibTrans" cxnId="{88EFCCB1-7AB4-4197-A974-EAD2F0500052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2</a:t>
          </a:r>
        </a:p>
      </dgm:t>
    </dgm:pt>
    <dgm:pt modelId="{5FD41FD5-F3E6-4772-A956-70E7D39D43C0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" sz="1600" b="1" dirty="0">
              <a:solidFill>
                <a:schemeClr val="tx1"/>
              </a:solidFill>
            </a:rPr>
            <a:t>Deliberación pública y evaluación  ciudadana del informe  Institucional</a:t>
          </a:r>
        </a:p>
      </dgm:t>
    </dgm:pt>
    <dgm:pt modelId="{018690C0-769B-4B7D-8409-D42B553E67C5}" type="parTrans" cxnId="{BA98ED3D-C5DE-4FD6-9295-D1A07DF9044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ED8160B-AD65-40B3-9430-53B1716D3C14}" type="sibTrans" cxnId="{BA98ED3D-C5DE-4FD6-9295-D1A07DF90445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3</a:t>
          </a:r>
        </a:p>
      </dgm:t>
    </dgm:pt>
    <dgm:pt modelId="{75776578-AF21-404D-9718-9DD1D3A2B538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" sz="1600" b="1" dirty="0">
              <a:solidFill>
                <a:schemeClr val="tx1"/>
              </a:solidFill>
            </a:rPr>
            <a:t>Incorporación de la Opinión Ciudadana, retroalimentación </a:t>
          </a:r>
          <a:r>
            <a:rPr lang="es-ES" sz="1600" b="1">
              <a:solidFill>
                <a:schemeClr val="tx1"/>
              </a:solidFill>
            </a:rPr>
            <a:t>y seguimiento </a:t>
          </a:r>
          <a:endParaRPr lang="es-ES" sz="1600" b="1" dirty="0">
            <a:solidFill>
              <a:schemeClr val="tx1"/>
            </a:solidFill>
          </a:endParaRPr>
        </a:p>
      </dgm:t>
    </dgm:pt>
    <dgm:pt modelId="{08D98E17-135A-4105-9656-FAD83C5295AF}" type="parTrans" cxnId="{CFCB53D9-C6C8-47C1-AD51-99B95D543BF2}">
      <dgm:prSet/>
      <dgm:spPr/>
      <dgm:t>
        <a:bodyPr/>
        <a:lstStyle/>
        <a:p>
          <a:endParaRPr lang="es-EC"/>
        </a:p>
      </dgm:t>
    </dgm:pt>
    <dgm:pt modelId="{95C08B71-FB13-4020-9493-932055FF5DEF}" type="sibTrans" cxnId="{CFCB53D9-C6C8-47C1-AD51-99B95D543BF2}">
      <dgm:prSet/>
      <dgm:spPr/>
      <dgm:t>
        <a:bodyPr/>
        <a:lstStyle/>
        <a:p>
          <a:endParaRPr lang="es-EC"/>
        </a:p>
      </dgm:t>
    </dgm:pt>
    <dgm:pt modelId="{77D921CB-DF50-4C8C-A25A-16972C0CA6E3}" type="pres">
      <dgm:prSet presAssocID="{4DD7E1DB-524A-4A53-9B15-3F9D458597E6}" presName="outerComposite" presStyleCnt="0">
        <dgm:presLayoutVars>
          <dgm:chMax val="5"/>
          <dgm:dir/>
          <dgm:resizeHandles val="exact"/>
        </dgm:presLayoutVars>
      </dgm:prSet>
      <dgm:spPr/>
    </dgm:pt>
    <dgm:pt modelId="{5CAB0153-FE52-4CF5-A7D9-6D9A0B3DCB33}" type="pres">
      <dgm:prSet presAssocID="{4DD7E1DB-524A-4A53-9B15-3F9D458597E6}" presName="dummyMaxCanvas" presStyleCnt="0">
        <dgm:presLayoutVars/>
      </dgm:prSet>
      <dgm:spPr/>
    </dgm:pt>
    <dgm:pt modelId="{22419A52-BDF1-4471-A72A-2BFD894A3D19}" type="pres">
      <dgm:prSet presAssocID="{4DD7E1DB-524A-4A53-9B15-3F9D458597E6}" presName="FourNodes_1" presStyleLbl="node1" presStyleIdx="0" presStyleCnt="4" custScaleX="65131" custScaleY="72294" custLinFactNeighborX="2891" custLinFactNeighborY="15079">
        <dgm:presLayoutVars>
          <dgm:bulletEnabled val="1"/>
        </dgm:presLayoutVars>
      </dgm:prSet>
      <dgm:spPr/>
    </dgm:pt>
    <dgm:pt modelId="{721F3863-06AD-4F03-BA02-08EDF021D743}" type="pres">
      <dgm:prSet presAssocID="{4DD7E1DB-524A-4A53-9B15-3F9D458597E6}" presName="FourNodes_2" presStyleLbl="node1" presStyleIdx="1" presStyleCnt="4" custScaleX="69309" custScaleY="72552" custLinFactNeighborX="-5788" custLinFactNeighborY="-17439">
        <dgm:presLayoutVars>
          <dgm:bulletEnabled val="1"/>
        </dgm:presLayoutVars>
      </dgm:prSet>
      <dgm:spPr/>
    </dgm:pt>
    <dgm:pt modelId="{173F590D-0252-43AC-89B4-AAF2C619960B}" type="pres">
      <dgm:prSet presAssocID="{4DD7E1DB-524A-4A53-9B15-3F9D458597E6}" presName="FourNodes_3" presStyleLbl="node1" presStyleIdx="2" presStyleCnt="4" custScaleX="79074" custLinFactNeighborX="-12274" custLinFactNeighborY="-40827">
        <dgm:presLayoutVars>
          <dgm:bulletEnabled val="1"/>
        </dgm:presLayoutVars>
      </dgm:prSet>
      <dgm:spPr/>
    </dgm:pt>
    <dgm:pt modelId="{85CDB60D-FA9B-4E4D-9D48-59225AED6B8E}" type="pres">
      <dgm:prSet presAssocID="{4DD7E1DB-524A-4A53-9B15-3F9D458597E6}" presName="FourNodes_4" presStyleLbl="node1" presStyleIdx="3" presStyleCnt="4" custScaleX="83555" custScaleY="132837" custLinFactNeighborX="-19320" custLinFactNeighborY="-38593">
        <dgm:presLayoutVars>
          <dgm:bulletEnabled val="1"/>
        </dgm:presLayoutVars>
      </dgm:prSet>
      <dgm:spPr/>
    </dgm:pt>
    <dgm:pt modelId="{769DCC06-3542-47A6-9046-78B8FB55D0C7}" type="pres">
      <dgm:prSet presAssocID="{4DD7E1DB-524A-4A53-9B15-3F9D458597E6}" presName="FourConn_1-2" presStyleLbl="fgAccFollowNode1" presStyleIdx="0" presStyleCnt="3" custLinFactX="-332392" custLinFactNeighborX="-400000" custLinFactNeighborY="-64750">
        <dgm:presLayoutVars>
          <dgm:bulletEnabled val="1"/>
        </dgm:presLayoutVars>
      </dgm:prSet>
      <dgm:spPr/>
    </dgm:pt>
    <dgm:pt modelId="{08B8E605-F6DF-448B-89AC-2E3927EDD4CD}" type="pres">
      <dgm:prSet presAssocID="{4DD7E1DB-524A-4A53-9B15-3F9D458597E6}" presName="FourConn_2-3" presStyleLbl="fgAccFollowNode1" presStyleIdx="1" presStyleCnt="3" custLinFactX="-400000" custLinFactY="-8081" custLinFactNeighborX="-402247" custLinFactNeighborY="-100000">
        <dgm:presLayoutVars>
          <dgm:bulletEnabled val="1"/>
        </dgm:presLayoutVars>
      </dgm:prSet>
      <dgm:spPr/>
    </dgm:pt>
    <dgm:pt modelId="{4523E52E-560A-47A1-A530-8788211DC641}" type="pres">
      <dgm:prSet presAssocID="{4DD7E1DB-524A-4A53-9B15-3F9D458597E6}" presName="FourConn_3-4" presStyleLbl="fgAccFollowNode1" presStyleIdx="2" presStyleCnt="3" custLinFactX="-400000" custLinFactY="-56624" custLinFactNeighborX="-472371" custLinFactNeighborY="-100000">
        <dgm:presLayoutVars>
          <dgm:bulletEnabled val="1"/>
        </dgm:presLayoutVars>
      </dgm:prSet>
      <dgm:spPr/>
    </dgm:pt>
    <dgm:pt modelId="{61247CBC-FA0B-4ACB-B456-702CE3912A43}" type="pres">
      <dgm:prSet presAssocID="{4DD7E1DB-524A-4A53-9B15-3F9D458597E6}" presName="FourNodes_1_text" presStyleLbl="node1" presStyleIdx="3" presStyleCnt="4">
        <dgm:presLayoutVars>
          <dgm:bulletEnabled val="1"/>
        </dgm:presLayoutVars>
      </dgm:prSet>
      <dgm:spPr/>
    </dgm:pt>
    <dgm:pt modelId="{899E973B-E306-40E1-9E16-5576FDF8DF26}" type="pres">
      <dgm:prSet presAssocID="{4DD7E1DB-524A-4A53-9B15-3F9D458597E6}" presName="FourNodes_2_text" presStyleLbl="node1" presStyleIdx="3" presStyleCnt="4">
        <dgm:presLayoutVars>
          <dgm:bulletEnabled val="1"/>
        </dgm:presLayoutVars>
      </dgm:prSet>
      <dgm:spPr/>
    </dgm:pt>
    <dgm:pt modelId="{7863A892-D83E-42A3-9742-41DCBDAE5534}" type="pres">
      <dgm:prSet presAssocID="{4DD7E1DB-524A-4A53-9B15-3F9D458597E6}" presName="FourNodes_3_text" presStyleLbl="node1" presStyleIdx="3" presStyleCnt="4">
        <dgm:presLayoutVars>
          <dgm:bulletEnabled val="1"/>
        </dgm:presLayoutVars>
      </dgm:prSet>
      <dgm:spPr/>
    </dgm:pt>
    <dgm:pt modelId="{26138090-B298-4D34-8A72-AA67B871AAC6}" type="pres">
      <dgm:prSet presAssocID="{4DD7E1DB-524A-4A53-9B15-3F9D458597E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7A5F00B-8906-40C2-82E1-5C56EBE29041}" type="presOf" srcId="{4DD7E1DB-524A-4A53-9B15-3F9D458597E6}" destId="{77D921CB-DF50-4C8C-A25A-16972C0CA6E3}" srcOrd="0" destOrd="0" presId="urn:microsoft.com/office/officeart/2005/8/layout/vProcess5"/>
    <dgm:cxn modelId="{AD8AF41D-1344-4B45-8785-409B82B4B993}" type="presOf" srcId="{C41CFC99-F998-4321-9A34-6BDDED23FCA5}" destId="{721F3863-06AD-4F03-BA02-08EDF021D743}" srcOrd="0" destOrd="0" presId="urn:microsoft.com/office/officeart/2005/8/layout/vProcess5"/>
    <dgm:cxn modelId="{BA98ED3D-C5DE-4FD6-9295-D1A07DF90445}" srcId="{4DD7E1DB-524A-4A53-9B15-3F9D458597E6}" destId="{5FD41FD5-F3E6-4772-A956-70E7D39D43C0}" srcOrd="2" destOrd="0" parTransId="{018690C0-769B-4B7D-8409-D42B553E67C5}" sibTransId="{DED8160B-AD65-40B3-9430-53B1716D3C14}"/>
    <dgm:cxn modelId="{33899865-27FB-41DA-9159-A65CA920921E}" srcId="{4DD7E1DB-524A-4A53-9B15-3F9D458597E6}" destId="{C7F10720-2D6A-4696-A94C-8CB805E40A17}" srcOrd="0" destOrd="0" parTransId="{A09744E1-88A2-4329-9155-C11F3F2C990F}" sibTransId="{E6CD5850-42FC-4421-B0B1-AE5F350FA307}"/>
    <dgm:cxn modelId="{2FE70869-2471-4797-93D0-43FCDF67446C}" type="presOf" srcId="{C7F10720-2D6A-4696-A94C-8CB805E40A17}" destId="{22419A52-BDF1-4471-A72A-2BFD894A3D19}" srcOrd="0" destOrd="0" presId="urn:microsoft.com/office/officeart/2005/8/layout/vProcess5"/>
    <dgm:cxn modelId="{CCB8DF84-C9B2-4AFF-A642-F82671FECC3C}" type="presOf" srcId="{5FD41FD5-F3E6-4772-A956-70E7D39D43C0}" destId="{7863A892-D83E-42A3-9742-41DCBDAE5534}" srcOrd="1" destOrd="0" presId="urn:microsoft.com/office/officeart/2005/8/layout/vProcess5"/>
    <dgm:cxn modelId="{E80D1B85-8E6D-4F0E-9101-2016623F5A2C}" type="presOf" srcId="{9FEEE5D1-CCE5-4C75-929E-118B6293E57F}" destId="{08B8E605-F6DF-448B-89AC-2E3927EDD4CD}" srcOrd="0" destOrd="0" presId="urn:microsoft.com/office/officeart/2005/8/layout/vProcess5"/>
    <dgm:cxn modelId="{7AC86688-E11B-4A80-BD10-7806EF1C0793}" type="presOf" srcId="{E6CD5850-42FC-4421-B0B1-AE5F350FA307}" destId="{769DCC06-3542-47A6-9046-78B8FB55D0C7}" srcOrd="0" destOrd="0" presId="urn:microsoft.com/office/officeart/2005/8/layout/vProcess5"/>
    <dgm:cxn modelId="{548D1F93-60B2-406A-B601-D8B5AEF841EB}" type="presOf" srcId="{75776578-AF21-404D-9718-9DD1D3A2B538}" destId="{26138090-B298-4D34-8A72-AA67B871AAC6}" srcOrd="1" destOrd="0" presId="urn:microsoft.com/office/officeart/2005/8/layout/vProcess5"/>
    <dgm:cxn modelId="{912D8098-9752-44A3-94B7-661CAB6E9BFB}" type="presOf" srcId="{75776578-AF21-404D-9718-9DD1D3A2B538}" destId="{85CDB60D-FA9B-4E4D-9D48-59225AED6B8E}" srcOrd="0" destOrd="0" presId="urn:microsoft.com/office/officeart/2005/8/layout/vProcess5"/>
    <dgm:cxn modelId="{88EFCCB1-7AB4-4197-A974-EAD2F0500052}" srcId="{4DD7E1DB-524A-4A53-9B15-3F9D458597E6}" destId="{C41CFC99-F998-4321-9A34-6BDDED23FCA5}" srcOrd="1" destOrd="0" parTransId="{C2C4C999-9C18-4FB5-8A0D-B41F2583C60E}" sibTransId="{9FEEE5D1-CCE5-4C75-929E-118B6293E57F}"/>
    <dgm:cxn modelId="{946BA4CF-E0AB-402A-A37C-815BB63B5634}" type="presOf" srcId="{C41CFC99-F998-4321-9A34-6BDDED23FCA5}" destId="{899E973B-E306-40E1-9E16-5576FDF8DF26}" srcOrd="1" destOrd="0" presId="urn:microsoft.com/office/officeart/2005/8/layout/vProcess5"/>
    <dgm:cxn modelId="{70BCE3D1-6508-4F73-BFE8-2C10F4FD9F9D}" type="presOf" srcId="{5FD41FD5-F3E6-4772-A956-70E7D39D43C0}" destId="{173F590D-0252-43AC-89B4-AAF2C619960B}" srcOrd="0" destOrd="0" presId="urn:microsoft.com/office/officeart/2005/8/layout/vProcess5"/>
    <dgm:cxn modelId="{9DCCE1D8-ABF3-4B22-91DE-F701E5DEFD72}" type="presOf" srcId="{C7F10720-2D6A-4696-A94C-8CB805E40A17}" destId="{61247CBC-FA0B-4ACB-B456-702CE3912A43}" srcOrd="1" destOrd="0" presId="urn:microsoft.com/office/officeart/2005/8/layout/vProcess5"/>
    <dgm:cxn modelId="{CFCB53D9-C6C8-47C1-AD51-99B95D543BF2}" srcId="{4DD7E1DB-524A-4A53-9B15-3F9D458597E6}" destId="{75776578-AF21-404D-9718-9DD1D3A2B538}" srcOrd="3" destOrd="0" parTransId="{08D98E17-135A-4105-9656-FAD83C5295AF}" sibTransId="{95C08B71-FB13-4020-9493-932055FF5DEF}"/>
    <dgm:cxn modelId="{9DA52BF2-AE9C-4145-8B0B-ABFA60174249}" type="presOf" srcId="{DED8160B-AD65-40B3-9430-53B1716D3C14}" destId="{4523E52E-560A-47A1-A530-8788211DC641}" srcOrd="0" destOrd="0" presId="urn:microsoft.com/office/officeart/2005/8/layout/vProcess5"/>
    <dgm:cxn modelId="{3EC3C8DC-5228-4FA4-98CF-C7CA0AE85654}" type="presParOf" srcId="{77D921CB-DF50-4C8C-A25A-16972C0CA6E3}" destId="{5CAB0153-FE52-4CF5-A7D9-6D9A0B3DCB33}" srcOrd="0" destOrd="0" presId="urn:microsoft.com/office/officeart/2005/8/layout/vProcess5"/>
    <dgm:cxn modelId="{4D97F2F5-C305-4E46-B6C3-FAF4F9462791}" type="presParOf" srcId="{77D921CB-DF50-4C8C-A25A-16972C0CA6E3}" destId="{22419A52-BDF1-4471-A72A-2BFD894A3D19}" srcOrd="1" destOrd="0" presId="urn:microsoft.com/office/officeart/2005/8/layout/vProcess5"/>
    <dgm:cxn modelId="{D53B4606-2C30-4A05-8DCD-FB9F26159B58}" type="presParOf" srcId="{77D921CB-DF50-4C8C-A25A-16972C0CA6E3}" destId="{721F3863-06AD-4F03-BA02-08EDF021D743}" srcOrd="2" destOrd="0" presId="urn:microsoft.com/office/officeart/2005/8/layout/vProcess5"/>
    <dgm:cxn modelId="{D2DFC446-AB6D-4C5F-8587-E3CCCFFA07E7}" type="presParOf" srcId="{77D921CB-DF50-4C8C-A25A-16972C0CA6E3}" destId="{173F590D-0252-43AC-89B4-AAF2C619960B}" srcOrd="3" destOrd="0" presId="urn:microsoft.com/office/officeart/2005/8/layout/vProcess5"/>
    <dgm:cxn modelId="{0C5F2683-CB9F-449F-A8A1-875232E4C3E7}" type="presParOf" srcId="{77D921CB-DF50-4C8C-A25A-16972C0CA6E3}" destId="{85CDB60D-FA9B-4E4D-9D48-59225AED6B8E}" srcOrd="4" destOrd="0" presId="urn:microsoft.com/office/officeart/2005/8/layout/vProcess5"/>
    <dgm:cxn modelId="{F20E70D5-343C-44B9-AB94-2C1F0C41F4C3}" type="presParOf" srcId="{77D921CB-DF50-4C8C-A25A-16972C0CA6E3}" destId="{769DCC06-3542-47A6-9046-78B8FB55D0C7}" srcOrd="5" destOrd="0" presId="urn:microsoft.com/office/officeart/2005/8/layout/vProcess5"/>
    <dgm:cxn modelId="{5DC01E82-36C7-40A4-AEC8-9A67AC67DA71}" type="presParOf" srcId="{77D921CB-DF50-4C8C-A25A-16972C0CA6E3}" destId="{08B8E605-F6DF-448B-89AC-2E3927EDD4CD}" srcOrd="6" destOrd="0" presId="urn:microsoft.com/office/officeart/2005/8/layout/vProcess5"/>
    <dgm:cxn modelId="{4146EEFA-744A-41CF-AD5E-BC705407770B}" type="presParOf" srcId="{77D921CB-DF50-4C8C-A25A-16972C0CA6E3}" destId="{4523E52E-560A-47A1-A530-8788211DC641}" srcOrd="7" destOrd="0" presId="urn:microsoft.com/office/officeart/2005/8/layout/vProcess5"/>
    <dgm:cxn modelId="{44ABF7B7-4817-4FC5-A677-9556795894A8}" type="presParOf" srcId="{77D921CB-DF50-4C8C-A25A-16972C0CA6E3}" destId="{61247CBC-FA0B-4ACB-B456-702CE3912A43}" srcOrd="8" destOrd="0" presId="urn:microsoft.com/office/officeart/2005/8/layout/vProcess5"/>
    <dgm:cxn modelId="{EF289433-8BC4-408A-A7C7-AE4264F77C75}" type="presParOf" srcId="{77D921CB-DF50-4C8C-A25A-16972C0CA6E3}" destId="{899E973B-E306-40E1-9E16-5576FDF8DF26}" srcOrd="9" destOrd="0" presId="urn:microsoft.com/office/officeart/2005/8/layout/vProcess5"/>
    <dgm:cxn modelId="{F6FFC19C-6842-44EF-9B24-844E239D1D2E}" type="presParOf" srcId="{77D921CB-DF50-4C8C-A25A-16972C0CA6E3}" destId="{7863A892-D83E-42A3-9742-41DCBDAE5534}" srcOrd="10" destOrd="0" presId="urn:microsoft.com/office/officeart/2005/8/layout/vProcess5"/>
    <dgm:cxn modelId="{4113874B-F1B7-4C62-9A73-1AD16E14018B}" type="presParOf" srcId="{77D921CB-DF50-4C8C-A25A-16972C0CA6E3}" destId="{26138090-B298-4D34-8A72-AA67B871AAC6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9A52-BDF1-4471-A72A-2BFD894A3D19}">
      <dsp:nvSpPr>
        <dsp:cNvPr id="0" name=""/>
        <dsp:cNvSpPr/>
      </dsp:nvSpPr>
      <dsp:spPr>
        <a:xfrm>
          <a:off x="1457481" y="268958"/>
          <a:ext cx="4670350" cy="93829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Planificación y facilitación del proceso de rendición de cuentas por la Asamblea Local</a:t>
          </a:r>
        </a:p>
      </dsp:txBody>
      <dsp:txXfrm>
        <a:off x="1484963" y="296440"/>
        <a:ext cx="3681298" cy="883331"/>
      </dsp:txXfrm>
    </dsp:sp>
    <dsp:sp modelId="{721F3863-06AD-4F03-BA02-08EDF021D743}">
      <dsp:nvSpPr>
        <dsp:cNvPr id="0" name=""/>
        <dsp:cNvSpPr/>
      </dsp:nvSpPr>
      <dsp:spPr>
        <a:xfrm>
          <a:off x="1285886" y="1379104"/>
          <a:ext cx="4969942" cy="94164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Evaluación de la gestión y elaboración del informe Institucional</a:t>
          </a:r>
        </a:p>
      </dsp:txBody>
      <dsp:txXfrm>
        <a:off x="1313466" y="1406684"/>
        <a:ext cx="3913839" cy="886484"/>
      </dsp:txXfrm>
    </dsp:sp>
    <dsp:sp modelId="{173F590D-0252-43AC-89B4-AAF2C619960B}">
      <dsp:nvSpPr>
        <dsp:cNvPr id="0" name=""/>
        <dsp:cNvSpPr/>
      </dsp:nvSpPr>
      <dsp:spPr>
        <a:xfrm>
          <a:off x="1062267" y="2431300"/>
          <a:ext cx="5670161" cy="129788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Deliberación pública y evaluación  ciudadana del informe  Institucional</a:t>
          </a:r>
        </a:p>
      </dsp:txBody>
      <dsp:txXfrm>
        <a:off x="1100281" y="2469314"/>
        <a:ext cx="4459254" cy="1221860"/>
      </dsp:txXfrm>
    </dsp:sp>
    <dsp:sp modelId="{85CDB60D-FA9B-4E4D-9D48-59225AED6B8E}">
      <dsp:nvSpPr>
        <dsp:cNvPr id="0" name=""/>
        <dsp:cNvSpPr/>
      </dsp:nvSpPr>
      <dsp:spPr>
        <a:xfrm>
          <a:off x="996906" y="3781070"/>
          <a:ext cx="5991480" cy="172407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Incorporación de la Opinión Ciudadana, retroalimentación </a:t>
          </a:r>
          <a:r>
            <a:rPr lang="es-ES" sz="1600" b="1" kern="1200">
              <a:solidFill>
                <a:schemeClr val="tx1"/>
              </a:solidFill>
            </a:rPr>
            <a:t>y seguimiento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047402" y="3831566"/>
        <a:ext cx="4683808" cy="1623084"/>
      </dsp:txXfrm>
    </dsp:sp>
    <dsp:sp modelId="{769DCC06-3542-47A6-9046-78B8FB55D0C7}">
      <dsp:nvSpPr>
        <dsp:cNvPr id="0" name=""/>
        <dsp:cNvSpPr/>
      </dsp:nvSpPr>
      <dsp:spPr>
        <a:xfrm>
          <a:off x="148413" y="341268"/>
          <a:ext cx="843627" cy="843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1</a:t>
          </a:r>
        </a:p>
      </dsp:txBody>
      <dsp:txXfrm>
        <a:off x="338229" y="341268"/>
        <a:ext cx="463995" cy="634829"/>
      </dsp:txXfrm>
    </dsp:sp>
    <dsp:sp modelId="{08B8E605-F6DF-448B-89AC-2E3927EDD4CD}">
      <dsp:nvSpPr>
        <dsp:cNvPr id="0" name=""/>
        <dsp:cNvSpPr/>
      </dsp:nvSpPr>
      <dsp:spPr>
        <a:xfrm>
          <a:off x="159643" y="1509585"/>
          <a:ext cx="843627" cy="843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2</a:t>
          </a:r>
        </a:p>
      </dsp:txBody>
      <dsp:txXfrm>
        <a:off x="349459" y="1509585"/>
        <a:ext cx="463995" cy="634829"/>
      </dsp:txXfrm>
    </dsp:sp>
    <dsp:sp modelId="{4523E52E-560A-47A1-A530-8788211DC641}">
      <dsp:nvSpPr>
        <dsp:cNvPr id="0" name=""/>
        <dsp:cNvSpPr/>
      </dsp:nvSpPr>
      <dsp:spPr>
        <a:xfrm>
          <a:off x="159641" y="2633931"/>
          <a:ext cx="843627" cy="843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3</a:t>
          </a:r>
        </a:p>
      </dsp:txBody>
      <dsp:txXfrm>
        <a:off x="349457" y="2633931"/>
        <a:ext cx="463995" cy="63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9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42764-40D0-4FC7-A94C-7AAC723AF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816E60-E50F-4121-8769-5C81076E4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EE518-3DC5-476A-8001-4A6591CA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17F05-DA95-444F-B8FE-D58EC40B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3965C-518D-4EBC-8588-AA389100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13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ECACA-18DA-461F-80B7-B0D68D1D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BAC23-E5C1-4C30-8E1D-E3893488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ED10C-0046-485D-A8E4-A95A5BF3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37503-172A-468B-868C-0CFDCE88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09FF0-B480-4979-B423-3511B020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342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D04FA-53D7-4B8B-BB51-166A1ED7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23C57-7606-4CD4-9402-BF75FA62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52061-9FC1-457D-A7F4-D508602E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EC06E-521B-4E54-82A7-55D75487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14B44F-B169-457E-A718-F33AEC4B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183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F7E5A-B0C6-4DCD-91C3-7EC62518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244A3-5F40-48DF-B170-1C82150F3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6155D5-3F60-4194-BC33-E0594FF8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4C66FC-3600-4C3B-B5E3-7FC3BAC8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ABF95E-AC89-4E59-9189-6402EFC9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4BFE5C-2381-4DA5-8198-C65A799F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09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DB40-1780-4AC6-9FE0-3D35E4C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2795A3-4373-44FD-9603-9F6454C3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AFE945-42B0-45AE-9038-7B329703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79772A-DF89-492F-B3F2-6FCCB2051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934949-1AF2-4E02-831A-CEFF1FB72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BCC531-71DD-40C7-857B-AB18CC95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10B1D7-438B-4A6D-A9F9-0A086A55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9C497B-EDB1-45C3-B51D-E7760240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848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45C1E-1BCD-4738-8883-C8A9B9E3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EFDFEE-9BF0-4CEF-A5DA-B6037E0D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F95DDB-C3E8-4CD3-805E-87B16BC4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093AB-F14A-4F9D-A9E2-B4B634AA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195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9F4EB6-B2C7-4F53-9B56-A1D6BBB4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57A74A-FC7A-40AF-BA15-426A7214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2CD2AC-1A15-43FE-9B70-53EBA73B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404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D46B-97EA-4F0C-A64A-C6CDA470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C3EA9-2E0C-42B2-BB76-6E44D6D4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683134-ABD0-40DF-834D-A61BD596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560333-114E-4766-AB2D-E0E87506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1D6D26-5616-404D-BC8A-6DEF6F05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2451A-AAF0-4BDE-A924-44996999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5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0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FBCE8-D270-4D01-8748-30CFF4CD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61AE5D-479F-41EA-873D-8F346D95E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85441E-11CC-4D55-B0E5-4B4205A27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90B76-8606-4507-AFD2-ED135BC8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86CEEC-8EB0-433D-9C74-721B1417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3C379-2A8B-4FE7-BF4E-77B39C54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434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D2C7D-5146-400E-94C0-9E62A49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6E79DA-7347-46F7-A88D-FF440A289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30AAEC-6D29-46A9-BC0E-BDC5B2DC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3CB02-7251-4E49-93C5-6C073F90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D483C-A003-466C-9504-5391A0AE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5883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EDE0D0-EE4A-442C-B122-8055F3880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B1C9B9-1610-4EA8-B14F-0A28EED35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9C898-EE4A-42EB-B50C-4B094C58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86075-640B-48A8-BDF2-42EE2063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C8891-1AA9-4472-9F3C-ABEFC583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978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3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0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DD9168-6E6F-4E46-BD70-A4336960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BAA87-17BB-4AAD-B932-9BA316C2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DC37D-565B-446A-9C93-3ACAF5D4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DA07-482E-425D-8276-967169E81F5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FC7C-9A40-4B20-B9CD-B8B8B9E03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2E0DE-78EF-4F88-BB01-EB7E66270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62D4-BE4D-4002-A714-06F44D7618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5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56F217-80D0-4EEA-9611-F7E8F8D7B9D1}"/>
              </a:ext>
            </a:extLst>
          </p:cNvPr>
          <p:cNvSpPr txBox="1"/>
          <p:nvPr/>
        </p:nvSpPr>
        <p:spPr>
          <a:xfrm>
            <a:off x="3039413" y="582814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Abg. Roberto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ALCALDE DEL CANTÓN MEJÍA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RENDICIÓN DE CUENTAS  2019</a:t>
            </a:r>
          </a:p>
        </p:txBody>
      </p:sp>
    </p:spTree>
    <p:extLst>
      <p:ext uri="{BB962C8B-B14F-4D97-AF65-F5344CB8AC3E}">
        <p14:creationId xmlns:p14="http://schemas.microsoft.com/office/powerpoint/2010/main" val="14438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115910"/>
            <a:ext cx="1403797" cy="11040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A0A264-730E-4EE6-A9AE-0E127D1A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95" y="444321"/>
            <a:ext cx="9735355" cy="6175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70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2D5F69E-77A6-4B99-8972-74354B01E250}"/>
              </a:ext>
            </a:extLst>
          </p:cNvPr>
          <p:cNvSpPr txBox="1"/>
          <p:nvPr/>
        </p:nvSpPr>
        <p:spPr>
          <a:xfrm>
            <a:off x="1614473" y="190125"/>
            <a:ext cx="9767248" cy="923330"/>
          </a:xfrm>
          <a:prstGeom prst="rect">
            <a:avLst/>
          </a:prstGeom>
          <a:solidFill>
            <a:srgbClr val="FF99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NORMATIVA LEGAL DEL PROCESO DE RENDICIÓN DE CUENTAS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EF949E9-72C3-4BEC-8251-4696FC36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4" y="1399726"/>
            <a:ext cx="3697838" cy="21545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0E08B6A-B4BA-4F5A-A54B-22C85F3EB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8093"/>
            <a:ext cx="4606344" cy="21909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B0D2360-4A5C-4F8F-8FCA-59DE7F7EF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1" y="3730158"/>
            <a:ext cx="3581931" cy="15414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45D3AF-156C-415A-9450-B961B4780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62106"/>
            <a:ext cx="4846503" cy="1411108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40F4A60-895A-48A5-8FF4-B1C74C9F9B0B}"/>
              </a:ext>
            </a:extLst>
          </p:cNvPr>
          <p:cNvSpPr/>
          <p:nvPr/>
        </p:nvSpPr>
        <p:spPr>
          <a:xfrm>
            <a:off x="3795376" y="6202919"/>
            <a:ext cx="3622855" cy="462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RESOLUCIÓN No. CPCCS-PLE-SG-042-2020-251 15-07-2020</a:t>
            </a:r>
            <a:endParaRPr lang="es-EC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4486AAB-6965-48FE-8879-2088EE6B00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487"/>
          <a:stretch/>
        </p:blipFill>
        <p:spPr>
          <a:xfrm>
            <a:off x="3576436" y="5222230"/>
            <a:ext cx="3622856" cy="8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B10666-A93A-4F4B-B0A9-665B32418798}"/>
              </a:ext>
            </a:extLst>
          </p:cNvPr>
          <p:cNvSpPr txBox="1"/>
          <p:nvPr/>
        </p:nvSpPr>
        <p:spPr>
          <a:xfrm>
            <a:off x="469406" y="931333"/>
            <a:ext cx="11027391" cy="60016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El GAD municipal del cantón  Mejía cumpliendo con  </a:t>
            </a:r>
            <a:r>
              <a:rPr lang="es-EC" sz="2400" u="sng" dirty="0"/>
              <a:t>la Constitución de la República del Ecuador:</a:t>
            </a:r>
          </a:p>
          <a:p>
            <a:pPr marL="342900" indent="-342900" algn="just">
              <a:buFontTx/>
              <a:buChar char="-"/>
            </a:pPr>
            <a:r>
              <a:rPr lang="es-EC" sz="2400" dirty="0"/>
              <a:t>Art. 100.- literal 4. Fortalecer la democracia con mecanismos permanentes de transparencia, rendición de cuentas y control social. </a:t>
            </a:r>
          </a:p>
          <a:p>
            <a:pPr algn="just"/>
            <a:endParaRPr lang="es-EC" sz="2400" dirty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Ley Orgánica de Transparencia y Acceso a la Información Publica,   LOTAIP; </a:t>
            </a:r>
            <a:r>
              <a:rPr lang="es-ES" sz="2400" dirty="0"/>
              <a:t>Art. 12.</a:t>
            </a:r>
          </a:p>
          <a:p>
            <a:pPr algn="just"/>
            <a:endParaRPr lang="es-EC" sz="2400" dirty="0"/>
          </a:p>
          <a:p>
            <a:pPr marL="342900" indent="-342900" algn="just">
              <a:buFontTx/>
              <a:buChar char="-"/>
            </a:pPr>
            <a:r>
              <a:rPr lang="es-EC" sz="2400" dirty="0"/>
              <a:t> </a:t>
            </a:r>
            <a:r>
              <a:rPr lang="es-ES" sz="2400" u="sng" dirty="0"/>
              <a:t>La Ley Orgánica de Participación Ciudadana</a:t>
            </a:r>
            <a:r>
              <a:rPr lang="es-ES" sz="2400" dirty="0"/>
              <a:t> en los artículos 88, 89, 90, y 91;</a:t>
            </a:r>
          </a:p>
          <a:p>
            <a:pPr algn="just"/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Código Orgánico De Organización Territorial Autonomía y Descentralización (COOTAD). </a:t>
            </a:r>
            <a:r>
              <a:rPr lang="es-ES" sz="2400" dirty="0"/>
              <a:t>En el Caso del Alcalde en el Art. 60 Literal y</a:t>
            </a:r>
          </a:p>
          <a:p>
            <a:pPr marL="342900" indent="-342900" algn="just">
              <a:buFontTx/>
              <a:buChar char="-"/>
            </a:pPr>
            <a:endParaRPr lang="es-ES" sz="2400" dirty="0"/>
          </a:p>
          <a:p>
            <a:pPr algn="ctr"/>
            <a:r>
              <a:rPr lang="es-ES" sz="2400" dirty="0"/>
              <a:t>- Resolución del pleno de Consejo de participación ciudadana y control social </a:t>
            </a:r>
            <a:r>
              <a:rPr lang="es-EC" sz="2400" dirty="0"/>
              <a:t> No. CPCCS-PLE-SG-042-2020-251 15-07-2020</a:t>
            </a:r>
            <a:endParaRPr lang="es-EC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es-EC" sz="24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8798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3" name="1 Marcador de contenido">
            <a:extLst>
              <a:ext uri="{FF2B5EF4-FFF2-40B4-BE49-F238E27FC236}">
                <a16:creationId xmlns:a16="http://schemas.microsoft.com/office/drawing/2014/main" id="{136A315E-228A-41F5-AE75-EAD115A4650A}"/>
              </a:ext>
            </a:extLst>
          </p:cNvPr>
          <p:cNvSpPr txBox="1">
            <a:spLocks/>
          </p:cNvSpPr>
          <p:nvPr/>
        </p:nvSpPr>
        <p:spPr>
          <a:xfrm>
            <a:off x="540913" y="931332"/>
            <a:ext cx="11428173" cy="56255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800" dirty="0"/>
              <a:t>Conforme el </a:t>
            </a:r>
            <a:r>
              <a:rPr lang="es-ES" sz="2800" b="1" dirty="0"/>
              <a:t>Art. 95</a:t>
            </a:r>
            <a:r>
              <a:rPr lang="es-ES" sz="2800" dirty="0"/>
              <a:t>.- de la ley de PARTICIPACIÓN CIUDADANA Y CONTROL SOCIAL dispone que: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/>
          </a:p>
          <a:p>
            <a:pPr marL="457200" lvl="1" indent="0" algn="just">
              <a:buNone/>
            </a:pPr>
            <a:r>
              <a:rPr lang="es-ES" sz="3000" dirty="0"/>
              <a:t>“La rendición de cuentas se realizará una vez al año y al final de la gestión, teniendo en consideración las solicitudes que realice la ciudadanía, de manera individual o colectiva, de acuerdo con la Constitución y la ley”.</a:t>
            </a:r>
          </a:p>
        </p:txBody>
      </p:sp>
    </p:spTree>
    <p:extLst>
      <p:ext uri="{BB962C8B-B14F-4D97-AF65-F5344CB8AC3E}">
        <p14:creationId xmlns:p14="http://schemas.microsoft.com/office/powerpoint/2010/main" val="307108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3" name="Título 11">
            <a:extLst>
              <a:ext uri="{FF2B5EF4-FFF2-40B4-BE49-F238E27FC236}">
                <a16:creationId xmlns:a16="http://schemas.microsoft.com/office/drawing/2014/main" id="{8F6DF73C-2557-4980-8FE1-0FFA4091BF04}"/>
              </a:ext>
            </a:extLst>
          </p:cNvPr>
          <p:cNvSpPr txBox="1">
            <a:spLocks/>
          </p:cNvSpPr>
          <p:nvPr/>
        </p:nvSpPr>
        <p:spPr>
          <a:xfrm>
            <a:off x="2247332" y="357029"/>
            <a:ext cx="7978494" cy="9313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002060"/>
                </a:solidFill>
              </a:rPr>
              <a:t>Fases del proceso de  Rendición de Cuentas     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C" sz="2000" b="1" dirty="0">
                <a:solidFill>
                  <a:srgbClr val="002060"/>
                </a:solidFill>
              </a:rPr>
              <a:t>RESOLUCIÓN No. CPCCS-PLE-SG-042-2020-251 15-07-2020</a:t>
            </a:r>
          </a:p>
          <a:p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6E051C-93BB-4EC2-B411-D40596488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957254"/>
              </p:ext>
            </p:extLst>
          </p:nvPr>
        </p:nvGraphicFramePr>
        <p:xfrm>
          <a:off x="1704622" y="1071920"/>
          <a:ext cx="8963378" cy="589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8A0C6FFC-FD93-4018-A881-227A320BC1E0}"/>
              </a:ext>
            </a:extLst>
          </p:cNvPr>
          <p:cNvSpPr/>
          <p:nvPr/>
        </p:nvSpPr>
        <p:spPr>
          <a:xfrm>
            <a:off x="1877048" y="5035639"/>
            <a:ext cx="740567" cy="93133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593ECD-F06D-4C93-8F22-4B8E64EED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7228" y="1349320"/>
            <a:ext cx="1901666" cy="13078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6B4DF0-1F39-4A06-B580-C472BF284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0" y="2718143"/>
            <a:ext cx="1885950" cy="1485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6BE777-1F8F-4134-8A17-E386676E9A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3715" y="4430332"/>
            <a:ext cx="2415445" cy="20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843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257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Berlin Sans FB Demi</vt:lpstr>
      <vt:lpstr>Calibri</vt:lpstr>
      <vt:lpstr>Calibri Light</vt:lpstr>
      <vt:lpstr>Trebuchet MS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USR MARIA CANCHIG</dc:creator>
  <cp:lastModifiedBy>USR MARIA CANCHIG</cp:lastModifiedBy>
  <cp:revision>17</cp:revision>
  <dcterms:created xsi:type="dcterms:W3CDTF">2020-11-30T19:42:42Z</dcterms:created>
  <dcterms:modified xsi:type="dcterms:W3CDTF">2020-12-07T13:59:32Z</dcterms:modified>
</cp:coreProperties>
</file>